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28"/>
    <p:sldMasterId id="2147483817" r:id="rId29"/>
    <p:sldMasterId id="2147483812" r:id="rId30"/>
  </p:sldMasterIdLst>
  <p:notesMasterIdLst>
    <p:notesMasterId r:id="rId36"/>
  </p:notesMasterIdLst>
  <p:handoutMasterIdLst>
    <p:handoutMasterId r:id="rId37"/>
  </p:handoutMasterIdLst>
  <p:sldIdLst>
    <p:sldId id="468" r:id="rId31"/>
    <p:sldId id="463" r:id="rId32"/>
    <p:sldId id="469" r:id="rId33"/>
    <p:sldId id="464" r:id="rId34"/>
    <p:sldId id="467" r:id="rId35"/>
  </p:sldIdLst>
  <p:sldSz cx="12195175" cy="6858000"/>
  <p:notesSz cx="6858000" cy="9144000"/>
  <p:custDataLst>
    <p:tags r:id="rId38"/>
  </p:custDataLst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4FF"/>
    <a:srgbClr val="EFAB00"/>
    <a:srgbClr val="008FD3"/>
    <a:srgbClr val="FFC42F"/>
    <a:srgbClr val="D09500"/>
    <a:srgbClr val="E8D30A"/>
    <a:srgbClr val="F6E32A"/>
    <a:srgbClr val="9AC0B0"/>
    <a:srgbClr val="5E987F"/>
    <a:srgbClr val="BFA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484" autoAdjust="0"/>
  </p:normalViewPr>
  <p:slideViewPr>
    <p:cSldViewPr snapToGrid="0" showGuides="1">
      <p:cViewPr varScale="1">
        <p:scale>
          <a:sx n="65" d="100"/>
          <a:sy n="65" d="100"/>
        </p:scale>
        <p:origin x="696" y="41"/>
      </p:cViewPr>
      <p:guideLst>
        <p:guide pos="384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2818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presProps" Target="presProps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3.xml"/><Relationship Id="rId35" Type="http://schemas.openxmlformats.org/officeDocument/2006/relationships/slide" Target="slides/slide5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‹#›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12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20162"/>
            <a:ext cx="5760000" cy="4563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3572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7D8C2C35-2B8A-446E-BEC0-FD36716C29A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05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9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60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 or Illustr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871085" name="SAP Logo Placeholder" descr="{&quot;templafy&quot;:{&quot;id&quot;:&quot;4c2b6892-473a-4e7e-82b4-c4233301c30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08436" cy="532020"/>
          </a:xfrm>
          <a:prstGeom prst="rect">
            <a:avLst/>
          </a:prstGeom>
        </p:spPr>
      </p:pic>
      <p:sp>
        <p:nvSpPr>
          <p:cNvPr id="12" name="Partner Logo Placeholder">
            <a:extLst>
              <a:ext uri="{FF2B5EF4-FFF2-40B4-BE49-F238E27FC236}">
                <a16:creationId xmlns:a16="http://schemas.microsoft.com/office/drawing/2014/main" id="{37451236-BF8E-934B-B7DE-1ADB8A004F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88000" y="4024430"/>
            <a:ext cx="10899174" cy="997196"/>
          </a:xfr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de-DE" sz="360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A78832-C268-4EC5-BB82-7F9D7F5B51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95175" cy="3430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Box 9" descr="{&quot;templafy&quot;:{&quot;id&quot;:&quot;53bef53c-ad1d-4787-be73-db35353f9ca6&quot;}}">
            <a:extLst>
              <a:ext uri="{FF2B5EF4-FFF2-40B4-BE49-F238E27FC236}">
                <a16:creationId xmlns:a16="http://schemas.microsoft.com/office/drawing/2014/main" id="{798F9B08-2B9F-444B-8020-ACD960A0FAE7}"/>
              </a:ext>
            </a:extLst>
          </p:cNvPr>
          <p:cNvSpPr txBox="1"/>
          <p:nvPr userDrawn="1"/>
        </p:nvSpPr>
        <p:spPr>
          <a:xfrm>
            <a:off x="282575" y="5725533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  <p:pic>
        <p:nvPicPr>
          <p:cNvPr id="465230375" name="Acquired Company Logo Placeholder" descr="{&quot;templafy&quot;:{&quot;id&quot;:&quot;f0af1214-e42f-43b4-9404-de6b4fb0200e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3590141"/>
            <a:ext cx="4125924" cy="2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505" userDrawn="1">
          <p15:clr>
            <a:srgbClr val="FBAE40"/>
          </p15:clr>
        </p15:guide>
        <p15:guide id="2" orient="horz" pos="4144" userDrawn="1">
          <p15:clr>
            <a:srgbClr val="FBAE40"/>
          </p15:clr>
        </p15:guide>
        <p15:guide id="3" orient="horz" pos="2162" userDrawn="1">
          <p15:clr>
            <a:srgbClr val="FBAE40"/>
          </p15:clr>
        </p15:guide>
        <p15:guide id="4" pos="181" userDrawn="1">
          <p15:clr>
            <a:srgbClr val="FBAE40"/>
          </p15:clr>
        </p15:guide>
        <p15:guide id="5" orient="horz" pos="2534" userDrawn="1">
          <p15:clr>
            <a:srgbClr val="FBAE40"/>
          </p15:clr>
        </p15:guide>
        <p15:guide id="6" orient="horz" pos="3164" userDrawn="1">
          <p15:clr>
            <a:srgbClr val="FBAE40"/>
          </p15:clr>
        </p15:guide>
        <p15:guide id="7" orient="horz" pos="3232" userDrawn="1">
          <p15:clr>
            <a:srgbClr val="FBAE40"/>
          </p15:clr>
        </p15:guide>
        <p15:guide id="8" orient="horz" pos="35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2477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62477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1020" userDrawn="1">
          <p15:clr>
            <a:srgbClr val="FBAE40"/>
          </p15:clr>
        </p15:guide>
        <p15:guide id="5" orient="horz" pos="2678" userDrawn="1">
          <p15:clr>
            <a:srgbClr val="FBAE40"/>
          </p15:clr>
        </p15:guide>
        <p15:guide id="6" orient="horz" pos="3004" userDrawn="1">
          <p15:clr>
            <a:srgbClr val="FBAE40"/>
          </p15:clr>
        </p15:guide>
        <p15:guide id="7" orient="horz" pos="3991" userDrawn="1">
          <p15:clr>
            <a:srgbClr val="FBAE40"/>
          </p15:clr>
        </p15:guide>
        <p15:guide id="8" pos="3682" userDrawn="1">
          <p15:clr>
            <a:srgbClr val="FBAE40"/>
          </p15:clr>
        </p15:guide>
        <p15:guide id="9" pos="4000" userDrawn="1">
          <p15:clr>
            <a:srgbClr val="FBAE40"/>
          </p15:clr>
        </p15:guide>
        <p15:guide id="10" pos="736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99277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99277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1639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401639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455" userDrawn="1">
          <p15:clr>
            <a:srgbClr val="FBAE40"/>
          </p15:clr>
        </p15:guide>
        <p15:guide id="4" pos="2773" userDrawn="1">
          <p15:clr>
            <a:srgbClr val="FBAE40"/>
          </p15:clr>
        </p15:guide>
        <p15:guide id="5" pos="4910" userDrawn="1">
          <p15:clr>
            <a:srgbClr val="FBAE40"/>
          </p15:clr>
        </p15:guide>
        <p15:guide id="6" pos="5227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1020" userDrawn="1">
          <p15:clr>
            <a:srgbClr val="FBAE40"/>
          </p15:clr>
        </p15:guide>
        <p15:guide id="10" orient="horz" pos="2428" userDrawn="1">
          <p15:clr>
            <a:srgbClr val="FBAE40"/>
          </p15:clr>
        </p15:guide>
        <p15:guide id="11" orient="horz" pos="2743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- column 2"/>
          <p:cNvSpPr>
            <a:spLocks noGrp="1"/>
          </p:cNvSpPr>
          <p:nvPr>
            <p:ph type="body" sz="quarter" idx="13" hasCustomPrompt="1"/>
          </p:nvPr>
        </p:nvSpPr>
        <p:spPr>
          <a:xfrm>
            <a:off x="9274877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74877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13" name="Text placeholder - column 2"/>
          <p:cNvSpPr>
            <a:spLocks noGrp="1"/>
          </p:cNvSpPr>
          <p:nvPr>
            <p:ph type="body" sz="quarter" idx="17" hasCustomPrompt="1"/>
          </p:nvPr>
        </p:nvSpPr>
        <p:spPr>
          <a:xfrm>
            <a:off x="6351252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51252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- column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7626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27626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7822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9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1021" userDrawn="1">
          <p15:clr>
            <a:srgbClr val="FBAE40"/>
          </p15:clr>
        </p15:guide>
        <p15:guide id="5" orient="horz" pos="2110" userDrawn="1">
          <p15:clr>
            <a:srgbClr val="FBAE40"/>
          </p15:clr>
        </p15:guide>
        <p15:guide id="6" orient="horz" pos="2442" userDrawn="1">
          <p15:clr>
            <a:srgbClr val="FBAE40"/>
          </p15:clr>
        </p15:guide>
        <p15:guide id="7" orient="horz" pos="3990" userDrawn="1">
          <p15:clr>
            <a:srgbClr val="FBAE40"/>
          </p15:clr>
        </p15:guide>
        <p15:guide id="8" pos="1840" userDrawn="1">
          <p15:clr>
            <a:srgbClr val="FBAE40"/>
          </p15:clr>
        </p15:guide>
        <p15:guide id="9" pos="2159" userDrawn="1">
          <p15:clr>
            <a:srgbClr val="FBAE40"/>
          </p15:clr>
        </p15:guide>
        <p15:guide id="10" pos="3683" userDrawn="1">
          <p15:clr>
            <a:srgbClr val="FBAE40"/>
          </p15:clr>
        </p15:guide>
        <p15:guide id="11" pos="4000" userDrawn="1">
          <p15:clr>
            <a:srgbClr val="FBAE40"/>
          </p15:clr>
        </p15:guide>
        <p15:guide id="12" pos="5525" userDrawn="1">
          <p15:clr>
            <a:srgbClr val="FBAE40"/>
          </p15:clr>
        </p15:guide>
        <p15:guide id="13" pos="5842" userDrawn="1">
          <p15:clr>
            <a:srgbClr val="FBAE40"/>
          </p15:clr>
        </p15:guide>
        <p15:guide id="14" pos="736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1"/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93278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4" orient="horz" pos="1133" userDrawn="1">
          <p15:clr>
            <a:srgbClr val="FBAE40"/>
          </p15:clr>
        </p15:guide>
        <p15:guide id="5" orient="horz" pos="3204" userDrawn="1">
          <p15:clr>
            <a:srgbClr val="FBAE40"/>
          </p15:clr>
        </p15:guide>
        <p15:guide id="6" pos="736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0"/>
            <a:ext cx="4068000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620000"/>
            <a:ext cx="7092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2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4786" userDrawn="1">
          <p15:clr>
            <a:srgbClr val="FBAE40"/>
          </p15:clr>
        </p15:guide>
        <p15:guide id="4" pos="5119" userDrawn="1">
          <p15:clr>
            <a:srgbClr val="FBAE40"/>
          </p15:clr>
        </p15:guide>
        <p15:guide id="5" orient="horz" pos="317" userDrawn="1">
          <p15:clr>
            <a:srgbClr val="FBAE40"/>
          </p15:clr>
        </p15:guide>
        <p15:guide id="6" orient="horz" pos="551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0"/>
            <a:ext cx="12195175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79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620000"/>
            <a:ext cx="5328000" cy="4716000"/>
          </a:xfrm>
          <a:noFill/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screenshot</a:t>
            </a:r>
            <a:endParaRPr lang="de-DE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2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1020" userDrawn="1">
          <p15:clr>
            <a:srgbClr val="FBAE40"/>
          </p15:clr>
        </p15:guide>
        <p15:guide id="3" pos="367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7364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39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/>
          <p:cNvSpPr>
            <a:spLocks noGrp="1"/>
          </p:cNvSpPr>
          <p:nvPr>
            <p:ph idx="1" hasCustomPrompt="1"/>
          </p:nvPr>
        </p:nvSpPr>
        <p:spPr bwMode="gray">
          <a:xfrm>
            <a:off x="504000" y="1620000"/>
            <a:ext cx="11185200" cy="4716000"/>
          </a:xfrm>
          <a:noFill/>
        </p:spPr>
        <p:txBody>
          <a:bodyPr tIns="1368000"/>
          <a:lstStyle>
            <a:lvl1pPr algn="ctr">
              <a:defRPr sz="1400" b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1020" userDrawn="1">
          <p15:clr>
            <a:srgbClr val="FBAE40"/>
          </p15:clr>
        </p15:guide>
        <p15:guide id="5" orient="horz" pos="3991" userDrawn="1">
          <p15:clr>
            <a:srgbClr val="FBAE40"/>
          </p15:clr>
        </p15:guide>
        <p15:guide id="6" pos="73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18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, Contact and Copy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2EF80-ED78-484B-AC34-B314C73F9091}"/>
              </a:ext>
            </a:extLst>
          </p:cNvPr>
          <p:cNvSpPr txBox="1"/>
          <p:nvPr userDrawn="1"/>
        </p:nvSpPr>
        <p:spPr>
          <a:xfrm>
            <a:off x="503238" y="1466850"/>
            <a:ext cx="439124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5500" b="1" kern="0" dirty="0">
                <a:ea typeface="Arial Unicode MS" pitchFamily="34" charset="-128"/>
                <a:cs typeface="Arial Unicode MS" pitchFamily="34" charset="-128"/>
              </a:rPr>
              <a:t>Thank you.</a:t>
            </a:r>
          </a:p>
        </p:txBody>
      </p:sp>
      <p:pic>
        <p:nvPicPr>
          <p:cNvPr id="1423063742" name="SAP Logo Placeholder" descr="{&quot;templafy&quot;:{&quot;id&quot;:&quot;03ae9101-2cc1-4ead-a046-5c218dc3e64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0" y="5797296"/>
            <a:ext cx="2208436" cy="532020"/>
          </a:xfrm>
          <a:prstGeom prst="rect">
            <a:avLst/>
          </a:prstGeom>
        </p:spPr>
      </p:pic>
      <p:pic>
        <p:nvPicPr>
          <p:cNvPr id="968267405" name="Acquired Company Logo Placeholder" descr="{&quot;templafy&quot;:{&quot;id&quot;:&quot;fcd65c85-1221-45d4-8bcf-39bf97b37184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" y="522453"/>
            <a:ext cx="4125924" cy="266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C5639-DDA2-864A-9DC3-7FC80AC852D5}"/>
              </a:ext>
            </a:extLst>
          </p:cNvPr>
          <p:cNvSpPr txBox="1"/>
          <p:nvPr userDrawn="1"/>
        </p:nvSpPr>
        <p:spPr>
          <a:xfrm>
            <a:off x="503238" y="2905125"/>
            <a:ext cx="1837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n-US" sz="1600" dirty="0"/>
              <a:t>Contact information:</a:t>
            </a:r>
          </a:p>
        </p:txBody>
      </p:sp>
      <p:sp>
        <p:nvSpPr>
          <p:cNvPr id="9" name="Copyright Placeholder" descr="{&quot;templafy&quot;:{&quot;id&quot;:&quot;ba9fff8e-a26f-4604-9418-39eec7243848&quot;}}">
            <a:extLst>
              <a:ext uri="{FF2B5EF4-FFF2-40B4-BE49-F238E27FC236}">
                <a16:creationId xmlns:a16="http://schemas.microsoft.com/office/drawing/2014/main" id="{EDAF1AF5-D568-20CC-6052-F655D86F5486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© 2023 SAP SE or an SAP affiliate company. All rights reserved. See Legal Notice on www.sap.com/legal-notice for use terms, disclaimers, disclosures, or restrictions related to SAP Materials for general audiences.</a:t>
            </a:r>
          </a:p>
        </p:txBody>
      </p:sp>
    </p:spTree>
    <p:extLst>
      <p:ext uri="{BB962C8B-B14F-4D97-AF65-F5344CB8AC3E}">
        <p14:creationId xmlns:p14="http://schemas.microsoft.com/office/powerpoint/2010/main" val="781090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7364" userDrawn="1">
          <p15:clr>
            <a:srgbClr val="FBAE40"/>
          </p15:clr>
        </p15:guide>
        <p15:guide id="2" orient="horz" pos="924" userDrawn="1">
          <p15:clr>
            <a:srgbClr val="FBAE40"/>
          </p15:clr>
        </p15:guide>
        <p15:guide id="4" orient="horz" pos="1830" userDrawn="1">
          <p15:clr>
            <a:srgbClr val="FBAE40"/>
          </p15:clr>
        </p15:guide>
        <p15:guide id="5" orient="horz" pos="4000" userDrawn="1">
          <p15:clr>
            <a:srgbClr val="FBAE40"/>
          </p15:clr>
        </p15:guide>
        <p15:guide id="6" pos="317" userDrawn="1">
          <p15:clr>
            <a:srgbClr val="FBAE40"/>
          </p15:clr>
        </p15:guide>
        <p15:guide id="8" pos="3841" userDrawn="1">
          <p15:clr>
            <a:srgbClr val="FBAE40"/>
          </p15:clr>
        </p15:guide>
        <p15:guide id="9" orient="horz" pos="31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941344" name="SAP Logo Placeholder" descr="{&quot;templafy&quot;:{&quot;id&quot;:&quot;a2a6a033-7584-4920-ae5e-cc600a5cad7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08436" cy="532020"/>
          </a:xfrm>
          <a:prstGeom prst="rect">
            <a:avLst/>
          </a:prstGeom>
        </p:spPr>
      </p:pic>
      <p:sp>
        <p:nvSpPr>
          <p:cNvPr id="10" name="Partner Logo Placeholder">
            <a:extLst>
              <a:ext uri="{FF2B5EF4-FFF2-40B4-BE49-F238E27FC236}">
                <a16:creationId xmlns:a16="http://schemas.microsoft.com/office/drawing/2014/main" id="{DA90C4E7-C35C-564D-9269-70A29A50EB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109008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14432533" name="Acquired Company Logo Placeholder" descr="{&quot;templafy&quot;:{&quot;id&quot;:&quot;d655623a-1286-4df1-98a0-3fcf28710f54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2141327"/>
            <a:ext cx="4125924" cy="266010"/>
          </a:xfrm>
          <a:prstGeom prst="rect">
            <a:avLst/>
          </a:prstGeom>
        </p:spPr>
      </p:pic>
      <p:sp>
        <p:nvSpPr>
          <p:cNvPr id="11" name="TextBox 10" descr="{&quot;templafy&quot;:{&quot;id&quot;:&quot;3111dd66-441c-4da3-9801-3dd8b7bf92a8&quot;}}">
            <a:extLst>
              <a:ext uri="{FF2B5EF4-FFF2-40B4-BE49-F238E27FC236}">
                <a16:creationId xmlns:a16="http://schemas.microsoft.com/office/drawing/2014/main" id="{AC53B201-90B9-4E7D-A16A-96A3B827889D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8241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4" userDrawn="1">
          <p15:clr>
            <a:srgbClr val="FBAE40"/>
          </p15:clr>
        </p15:guide>
        <p15:guide id="3" orient="horz" pos="2688" userDrawn="1">
          <p15:clr>
            <a:srgbClr val="FBAE40"/>
          </p15:clr>
        </p15:guide>
        <p15:guide id="4" orient="horz" pos="2334" userDrawn="1">
          <p15:clr>
            <a:srgbClr val="FBAE40"/>
          </p15:clr>
        </p15:guide>
        <p15:guide id="5" orient="horz" pos="2960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 or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067330" name="SAP Logo Placeholder" descr="{&quot;templafy&quot;:{&quot;id&quot;:&quot;9ee304ac-4418-463d-8c73-13024795403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08436" cy="532020"/>
          </a:xfrm>
          <a:prstGeom prst="rect">
            <a:avLst/>
          </a:prstGeom>
        </p:spPr>
      </p:pic>
      <p:sp>
        <p:nvSpPr>
          <p:cNvPr id="9" name="Partner Logo Placeholder">
            <a:extLst>
              <a:ext uri="{FF2B5EF4-FFF2-40B4-BE49-F238E27FC236}">
                <a16:creationId xmlns:a16="http://schemas.microsoft.com/office/drawing/2014/main" id="{19E8849E-429B-6042-8141-D50CA3A38A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88000" y="4024430"/>
            <a:ext cx="11628000" cy="997196"/>
          </a:xfr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de-DE" sz="360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</a:p>
        </p:txBody>
      </p:sp>
      <p:pic>
        <p:nvPicPr>
          <p:cNvPr id="2110473802" name="Acquired Company Logo Placeholder" descr="{&quot;templafy&quot;:{&quot;id&quot;:&quot;2b130c9b-b1d4-469c-a8de-f78cb5687d6c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3564352"/>
            <a:ext cx="4125924" cy="266010"/>
          </a:xfrm>
          <a:prstGeom prst="rect">
            <a:avLst/>
          </a:prstGeom>
        </p:spPr>
      </p:pic>
      <p:sp>
        <p:nvSpPr>
          <p:cNvPr id="5" name="Title Image Placeholder" descr="Placeholder title image" title="Title image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0"/>
            <a:ext cx="12193200" cy="3430006"/>
          </a:xfrm>
          <a:noFill/>
        </p:spPr>
        <p:txBody>
          <a:bodyPr tIns="504000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title image or illustration</a:t>
            </a:r>
          </a:p>
        </p:txBody>
      </p:sp>
      <p:sp>
        <p:nvSpPr>
          <p:cNvPr id="12" name="TextBox 11" descr="{&quot;templafy&quot;:{&quot;id&quot;:&quot;fd486d80-f7bf-4223-a5a2-d7df3ac180fb&quot;}}">
            <a:extLst>
              <a:ext uri="{FF2B5EF4-FFF2-40B4-BE49-F238E27FC236}">
                <a16:creationId xmlns:a16="http://schemas.microsoft.com/office/drawing/2014/main" id="{EEC6D590-31F2-438D-89DB-EC6D9F68073A}"/>
              </a:ext>
            </a:extLst>
          </p:cNvPr>
          <p:cNvSpPr txBox="1"/>
          <p:nvPr userDrawn="1"/>
        </p:nvSpPr>
        <p:spPr>
          <a:xfrm>
            <a:off x="282575" y="5725533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  <p:sp>
        <p:nvSpPr>
          <p:cNvPr id="14" name="TextBox 13" descr="{&quot;templafy&quot;:{&quot;id&quot;:&quot;0c9c2f19-0d5f-484b-be5c-421e2f8b5db1&quot;}}">
            <a:extLst>
              <a:ext uri="{FF2B5EF4-FFF2-40B4-BE49-F238E27FC236}">
                <a16:creationId xmlns:a16="http://schemas.microsoft.com/office/drawing/2014/main" id="{72E461ED-FE6B-472A-84CF-CA7D67D5FF90}"/>
              </a:ext>
            </a:extLst>
          </p:cNvPr>
          <p:cNvSpPr txBox="1"/>
          <p:nvPr userDrawn="1"/>
        </p:nvSpPr>
        <p:spPr>
          <a:xfrm>
            <a:off x="280987" y="5339187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December 19, 2022</a:t>
            </a:r>
          </a:p>
        </p:txBody>
      </p:sp>
      <p:sp>
        <p:nvSpPr>
          <p:cNvPr id="15" name="TextBox 14" descr="{&quot;templafy&quot;:{&quot;id&quot;:&quot;4abdb405-5fbb-4d8e-9997-7bd674744654&quot;}}">
            <a:extLst>
              <a:ext uri="{FF2B5EF4-FFF2-40B4-BE49-F238E27FC236}">
                <a16:creationId xmlns:a16="http://schemas.microsoft.com/office/drawing/2014/main" id="{3471D1DE-3939-4170-8CCD-AA9743B81749}"/>
              </a:ext>
            </a:extLst>
          </p:cNvPr>
          <p:cNvSpPr txBox="1"/>
          <p:nvPr userDrawn="1"/>
        </p:nvSpPr>
        <p:spPr>
          <a:xfrm>
            <a:off x="288000" y="513583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Gregory BOTTICCHIO, SAP</a:t>
            </a:r>
          </a:p>
        </p:txBody>
      </p:sp>
    </p:spTree>
    <p:extLst>
      <p:ext uri="{BB962C8B-B14F-4D97-AF65-F5344CB8AC3E}">
        <p14:creationId xmlns:p14="http://schemas.microsoft.com/office/powerpoint/2010/main" val="206451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5">
          <p15:clr>
            <a:srgbClr val="FBAE40"/>
          </p15:clr>
        </p15:guide>
        <p15:guide id="2" orient="horz" pos="4144">
          <p15:clr>
            <a:srgbClr val="FBAE40"/>
          </p15:clr>
        </p15:guide>
        <p15:guide id="3" orient="horz" pos="2162">
          <p15:clr>
            <a:srgbClr val="FBAE40"/>
          </p15:clr>
        </p15:guide>
        <p15:guide id="4" pos="181">
          <p15:clr>
            <a:srgbClr val="FBAE40"/>
          </p15:clr>
        </p15:guide>
        <p15:guide id="5" orient="horz" pos="2534">
          <p15:clr>
            <a:srgbClr val="FBAE40"/>
          </p15:clr>
        </p15:guide>
        <p15:guide id="6" orient="horz" pos="3164">
          <p15:clr>
            <a:srgbClr val="FBAE40"/>
          </p15:clr>
        </p15:guide>
        <p15:guide id="7" orient="horz" pos="3232">
          <p15:clr>
            <a:srgbClr val="FBAE40"/>
          </p15:clr>
        </p15:guide>
        <p15:guide id="8" orient="horz" pos="3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483382" name="SAP Logo Placeholder" descr="{&quot;templafy&quot;:{&quot;id&quot;:&quot;16f63f27-4cc8-47b0-8e89-9b57d94216f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08436" cy="532020"/>
          </a:xfrm>
          <a:prstGeom prst="rect">
            <a:avLst/>
          </a:prstGeom>
        </p:spPr>
      </p:pic>
      <p:sp>
        <p:nvSpPr>
          <p:cNvPr id="13" name="Partner Logo Placeholder">
            <a:extLst>
              <a:ext uri="{FF2B5EF4-FFF2-40B4-BE49-F238E27FC236}">
                <a16:creationId xmlns:a16="http://schemas.microsoft.com/office/drawing/2014/main" id="{B8569445-4B1E-1949-9952-1DDE9A7284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12" name="Classification" descr="{&quot;templafy&quot;:{&quot;id&quot;:&quot;ea7d6019-bd39-4ace-b330-a89d4ca1b7b1&quot;}}">
            <a:extLst>
              <a:ext uri="{FF2B5EF4-FFF2-40B4-BE49-F238E27FC236}">
                <a16:creationId xmlns:a16="http://schemas.microsoft.com/office/drawing/2014/main" id="{9AED1B7B-FC45-4242-8DBB-E0D16A9A9CDB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116280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19002720" name="Acquired Company Logo Placeholder" descr="{&quot;templafy&quot;:{&quot;id&quot;:&quot;010e6a31-96c2-4489-ab25-ee1f87882d6c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2045822"/>
            <a:ext cx="4125924" cy="266010"/>
          </a:xfrm>
          <a:prstGeom prst="rect">
            <a:avLst/>
          </a:prstGeom>
        </p:spPr>
      </p:pic>
      <p:sp>
        <p:nvSpPr>
          <p:cNvPr id="8" name="TextBox 7" descr="{&quot;templafy&quot;:{&quot;id&quot;:&quot;5f4ab364-e895-4857-bdbb-0a51d5ac568f&quot;}}">
            <a:extLst>
              <a:ext uri="{FF2B5EF4-FFF2-40B4-BE49-F238E27FC236}">
                <a16:creationId xmlns:a16="http://schemas.microsoft.com/office/drawing/2014/main" id="{64C1028F-1E91-4F0C-94BA-BF68E9AED35D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  <p:sp>
        <p:nvSpPr>
          <p:cNvPr id="10" name="TextBox 9" descr="{&quot;templafy&quot;:{&quot;id&quot;:&quot;9d1c9fac-c434-4bcc-a62c-8fc566c97005&quot;}}">
            <a:extLst>
              <a:ext uri="{FF2B5EF4-FFF2-40B4-BE49-F238E27FC236}">
                <a16:creationId xmlns:a16="http://schemas.microsoft.com/office/drawing/2014/main" id="{8D0BBFAA-C778-47CC-B6FF-20BAB456E2C9}"/>
              </a:ext>
            </a:extLst>
          </p:cNvPr>
          <p:cNvSpPr txBox="1"/>
          <p:nvPr userDrawn="1"/>
        </p:nvSpPr>
        <p:spPr>
          <a:xfrm>
            <a:off x="280987" y="4478127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December 19, 2022</a:t>
            </a:r>
          </a:p>
        </p:txBody>
      </p:sp>
      <p:sp>
        <p:nvSpPr>
          <p:cNvPr id="14" name="TextBox 13" descr="{&quot;templafy&quot;:{&quot;id&quot;:&quot;8e81f85c-2954-44e1-b877-f2519ddc3893&quot;}}">
            <a:extLst>
              <a:ext uri="{FF2B5EF4-FFF2-40B4-BE49-F238E27FC236}">
                <a16:creationId xmlns:a16="http://schemas.microsoft.com/office/drawing/2014/main" id="{65BC2793-745A-43E4-8CF5-24D8BF40D064}"/>
              </a:ext>
            </a:extLst>
          </p:cNvPr>
          <p:cNvSpPr txBox="1"/>
          <p:nvPr userDrawn="1"/>
        </p:nvSpPr>
        <p:spPr>
          <a:xfrm>
            <a:off x="288000" y="427477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Gregory BOTTICCHIO, SAP</a:t>
            </a:r>
          </a:p>
        </p:txBody>
      </p:sp>
    </p:spTree>
    <p:extLst>
      <p:ext uri="{BB962C8B-B14F-4D97-AF65-F5344CB8AC3E}">
        <p14:creationId xmlns:p14="http://schemas.microsoft.com/office/powerpoint/2010/main" val="403639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60">
          <p15:clr>
            <a:srgbClr val="FBAE40"/>
          </p15:clr>
        </p15:guide>
        <p15:guide id="6" pos="7506">
          <p15:clr>
            <a:srgbClr val="FBAE40"/>
          </p15:clr>
        </p15:guide>
        <p15:guide id="7" orient="horz" pos="41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11185200" cy="4716000"/>
          </a:xfrm>
        </p:spPr>
        <p:txBody>
          <a:bodyPr>
            <a:normAutofit/>
          </a:bodyPr>
          <a:lstStyle>
            <a:lvl1pPr marL="0" marR="0" indent="0" algn="l" defTabSz="1088558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2000" b="0"/>
            </a:lvl1pPr>
            <a:lvl2pPr marL="179964" marR="0" indent="-179964" algn="l" defTabSz="10885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800"/>
            </a:lvl2pPr>
            <a:lvl3pPr marL="359928" marR="0" indent="-179352" algn="l" defTabSz="108855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800" baseline="0"/>
            </a:lvl3pPr>
            <a:lvl4pPr marL="539892" marR="0" indent="-179964" algn="l" defTabSz="108855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3693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6">
          <p15:clr>
            <a:srgbClr val="FBAE40"/>
          </p15:clr>
        </p15:guide>
        <p15:guide id="5" orient="horz" pos="551">
          <p15:clr>
            <a:srgbClr val="FBAE40"/>
          </p15:clr>
        </p15:guide>
        <p15:guide id="6" orient="horz" pos="3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3090446"/>
            <a:ext cx="11185200" cy="677108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33205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73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image placehold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3427200"/>
            <a:ext cx="12195175" cy="3430800"/>
          </a:xfrm>
          <a:noFill/>
        </p:spPr>
        <p:txBody>
          <a:bodyPr tIns="32400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Placeholder for image and illustration</a:t>
            </a:r>
          </a:p>
        </p:txBody>
      </p:sp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665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64">
          <p15:clr>
            <a:srgbClr val="FBAE40"/>
          </p15:clr>
        </p15:guide>
        <p15:guide id="3" pos="317">
          <p15:clr>
            <a:srgbClr val="FBAE40"/>
          </p15:clr>
        </p15:guide>
        <p15:guide id="4" orient="horz" pos="865">
          <p15:clr>
            <a:srgbClr val="FBAE40"/>
          </p15:clr>
        </p15:guide>
        <p15:guide id="5" orient="horz" pos="129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2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1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9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pos="3674">
          <p15:clr>
            <a:srgbClr val="FBAE40"/>
          </p15:clr>
        </p15:guide>
        <p15:guide id="5" pos="4007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1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- column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6477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- column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5238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37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2563">
          <p15:clr>
            <a:srgbClr val="FBAE40"/>
          </p15:clr>
        </p15:guide>
        <p15:guide id="4" pos="2717">
          <p15:clr>
            <a:srgbClr val="FBAE40"/>
          </p15:clr>
        </p15:guide>
        <p15:guide id="5" pos="4964">
          <p15:clr>
            <a:srgbClr val="FBAE40"/>
          </p15:clr>
        </p15:guide>
        <p15:guide id="6" pos="5119">
          <p15:clr>
            <a:srgbClr val="FBAE40"/>
          </p15:clr>
        </p15:guide>
        <p15:guide id="7" pos="7364">
          <p15:clr>
            <a:srgbClr val="FBAE40"/>
          </p15:clr>
        </p15:guide>
        <p15:guide id="8" orient="horz" pos="551">
          <p15:clr>
            <a:srgbClr val="FBAE40"/>
          </p15:clr>
        </p15:guide>
        <p15:guide id="9" orient="horz" pos="1020">
          <p15:clr>
            <a:srgbClr val="FBAE40"/>
          </p15:clr>
        </p15:guide>
        <p15:guide id="10" orient="horz" pos="399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2477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62477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3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0">
          <p15:clr>
            <a:srgbClr val="FBAE40"/>
          </p15:clr>
        </p15:guide>
        <p15:guide id="5" orient="horz" pos="2678">
          <p15:clr>
            <a:srgbClr val="FBAE40"/>
          </p15:clr>
        </p15:guide>
        <p15:guide id="6" orient="horz" pos="3004">
          <p15:clr>
            <a:srgbClr val="FBAE40"/>
          </p15:clr>
        </p15:guide>
        <p15:guide id="7" orient="horz" pos="3991">
          <p15:clr>
            <a:srgbClr val="FBAE40"/>
          </p15:clr>
        </p15:guide>
        <p15:guide id="8" pos="3682">
          <p15:clr>
            <a:srgbClr val="FBAE40"/>
          </p15:clr>
        </p15:guide>
        <p15:guide id="9" pos="4000">
          <p15:clr>
            <a:srgbClr val="FBAE40"/>
          </p15:clr>
        </p15:guide>
        <p15:guide id="10" pos="73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11185200" cy="4716000"/>
          </a:xfrm>
        </p:spPr>
        <p:txBody>
          <a:bodyPr>
            <a:normAutofit/>
          </a:bodyPr>
          <a:lstStyle>
            <a:lvl1pPr marL="0" marR="0" indent="0" algn="l" defTabSz="1088558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2000" b="0"/>
            </a:lvl1pPr>
            <a:lvl2pPr marL="179964" marR="0" indent="-179964" algn="l" defTabSz="10885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800"/>
            </a:lvl2pPr>
            <a:lvl3pPr marL="359928" marR="0" indent="-179352" algn="l" defTabSz="108855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800" baseline="0"/>
            </a:lvl3pPr>
            <a:lvl4pPr marL="539892" marR="0" indent="-179964" algn="l" defTabSz="108855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5936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1020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6" userDrawn="1">
          <p15:clr>
            <a:srgbClr val="FBAE40"/>
          </p15:clr>
        </p15:guide>
        <p15:guide id="5" orient="horz" pos="551" userDrawn="1">
          <p15:clr>
            <a:srgbClr val="FBAE40"/>
          </p15:clr>
        </p15:guide>
        <p15:guide id="6" orient="horz" pos="399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99277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99277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1639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401639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5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2455">
          <p15:clr>
            <a:srgbClr val="FBAE40"/>
          </p15:clr>
        </p15:guide>
        <p15:guide id="4" pos="2773">
          <p15:clr>
            <a:srgbClr val="FBAE40"/>
          </p15:clr>
        </p15:guide>
        <p15:guide id="5" pos="4910">
          <p15:clr>
            <a:srgbClr val="FBAE40"/>
          </p15:clr>
        </p15:guide>
        <p15:guide id="6" pos="5227">
          <p15:clr>
            <a:srgbClr val="FBAE40"/>
          </p15:clr>
        </p15:guide>
        <p15:guide id="7" pos="7364">
          <p15:clr>
            <a:srgbClr val="FBAE40"/>
          </p15:clr>
        </p15:guide>
        <p15:guide id="8" orient="horz" pos="551">
          <p15:clr>
            <a:srgbClr val="FBAE40"/>
          </p15:clr>
        </p15:guide>
        <p15:guide id="9" orient="horz" pos="1019">
          <p15:clr>
            <a:srgbClr val="FBAE40"/>
          </p15:clr>
        </p15:guide>
        <p15:guide id="10" orient="horz" pos="2428">
          <p15:clr>
            <a:srgbClr val="FBAE40"/>
          </p15:clr>
        </p15:guide>
        <p15:guide id="11" orient="horz" pos="2743">
          <p15:clr>
            <a:srgbClr val="FBAE40"/>
          </p15:clr>
        </p15:guide>
        <p15:guide id="12" orient="horz" pos="399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- column 2"/>
          <p:cNvSpPr>
            <a:spLocks noGrp="1"/>
          </p:cNvSpPr>
          <p:nvPr>
            <p:ph type="body" sz="quarter" idx="13" hasCustomPrompt="1"/>
          </p:nvPr>
        </p:nvSpPr>
        <p:spPr>
          <a:xfrm>
            <a:off x="9274877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74877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13" name="Text placeholder - column 2"/>
          <p:cNvSpPr>
            <a:spLocks noGrp="1"/>
          </p:cNvSpPr>
          <p:nvPr>
            <p:ph type="body" sz="quarter" idx="17" hasCustomPrompt="1"/>
          </p:nvPr>
        </p:nvSpPr>
        <p:spPr>
          <a:xfrm>
            <a:off x="6351252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51252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- column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7626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27626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7822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1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1">
          <p15:clr>
            <a:srgbClr val="FBAE40"/>
          </p15:clr>
        </p15:guide>
        <p15:guide id="5" orient="horz" pos="2110">
          <p15:clr>
            <a:srgbClr val="FBAE40"/>
          </p15:clr>
        </p15:guide>
        <p15:guide id="6" orient="horz" pos="2442">
          <p15:clr>
            <a:srgbClr val="FBAE40"/>
          </p15:clr>
        </p15:guide>
        <p15:guide id="7" orient="horz" pos="3990">
          <p15:clr>
            <a:srgbClr val="FBAE40"/>
          </p15:clr>
        </p15:guide>
        <p15:guide id="8" pos="1840">
          <p15:clr>
            <a:srgbClr val="FBAE40"/>
          </p15:clr>
        </p15:guide>
        <p15:guide id="9" pos="2159">
          <p15:clr>
            <a:srgbClr val="FBAE40"/>
          </p15:clr>
        </p15:guide>
        <p15:guide id="10" pos="3683">
          <p15:clr>
            <a:srgbClr val="FBAE40"/>
          </p15:clr>
        </p15:guide>
        <p15:guide id="11" pos="4000">
          <p15:clr>
            <a:srgbClr val="FBAE40"/>
          </p15:clr>
        </p15:guide>
        <p15:guide id="12" pos="5525">
          <p15:clr>
            <a:srgbClr val="FBAE40"/>
          </p15:clr>
        </p15:guide>
        <p15:guide id="13" pos="5842">
          <p15:clr>
            <a:srgbClr val="FBAE40"/>
          </p15:clr>
        </p15:guide>
        <p15:guide id="14" pos="736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1"/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11845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4" orient="horz" pos="1133">
          <p15:clr>
            <a:srgbClr val="FBAE40"/>
          </p15:clr>
        </p15:guide>
        <p15:guide id="5" orient="horz" pos="3204">
          <p15:clr>
            <a:srgbClr val="FBAE40"/>
          </p15:clr>
        </p15:guide>
        <p15:guide id="6" pos="736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0"/>
            <a:ext cx="4068000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620000"/>
            <a:ext cx="7092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82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4786">
          <p15:clr>
            <a:srgbClr val="FBAE40"/>
          </p15:clr>
        </p15:guide>
        <p15:guide id="4" pos="5119">
          <p15:clr>
            <a:srgbClr val="FBAE40"/>
          </p15:clr>
        </p15:guide>
        <p15:guide id="5" orient="horz" pos="317">
          <p15:clr>
            <a:srgbClr val="FBAE40"/>
          </p15:clr>
        </p15:guide>
        <p15:guide id="6" orient="horz" pos="551">
          <p15:clr>
            <a:srgbClr val="FBAE40"/>
          </p15:clr>
        </p15:guide>
        <p15:guide id="7" orient="horz" pos="1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full image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0"/>
            <a:ext cx="12195175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521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620000"/>
            <a:ext cx="5328000" cy="4716000"/>
          </a:xfrm>
          <a:noFill/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screenshot</a:t>
            </a:r>
            <a:endParaRPr lang="de-DE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7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3674">
          <p15:clr>
            <a:srgbClr val="FBAE40"/>
          </p15:clr>
        </p15:guide>
        <p15:guide id="4" pos="4008">
          <p15:clr>
            <a:srgbClr val="FBAE40"/>
          </p15:clr>
        </p15:guide>
        <p15:guide id="5" pos="7364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399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/>
          <p:cNvSpPr>
            <a:spLocks noGrp="1"/>
          </p:cNvSpPr>
          <p:nvPr>
            <p:ph idx="1" hasCustomPrompt="1"/>
          </p:nvPr>
        </p:nvSpPr>
        <p:spPr bwMode="gray">
          <a:xfrm>
            <a:off x="504000" y="1620000"/>
            <a:ext cx="11185200" cy="4716000"/>
          </a:xfrm>
          <a:noFill/>
        </p:spPr>
        <p:txBody>
          <a:bodyPr tIns="1368000"/>
          <a:lstStyle>
            <a:lvl1pPr algn="ctr">
              <a:defRPr sz="1400" b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0">
          <p15:clr>
            <a:srgbClr val="FBAE40"/>
          </p15:clr>
        </p15:guide>
        <p15:guide id="5" orient="horz" pos="3991">
          <p15:clr>
            <a:srgbClr val="FBAE40"/>
          </p15:clr>
        </p15:guide>
        <p15:guide id="6" pos="736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428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, Contact an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6551810" name="SAP Logo Placeholder" descr="{&quot;templafy&quot;:{&quot;id&quot;:&quot;49c3d9a3-2cb6-4a08-adfa-f9c643b55b7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0" y="5797296"/>
            <a:ext cx="2208436" cy="532020"/>
          </a:xfrm>
          <a:prstGeom prst="rect">
            <a:avLst/>
          </a:prstGeom>
        </p:spPr>
      </p:pic>
      <p:pic>
        <p:nvPicPr>
          <p:cNvPr id="195827792" name="Acquired Company Placeholder" descr="{&quot;templafy&quot;:{&quot;id&quot;:&quot;cf62d4e5-c8c7-431d-bfe3-c8828c1b219a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" y="509180"/>
            <a:ext cx="4125924" cy="266010"/>
          </a:xfrm>
          <a:prstGeom prst="rect">
            <a:avLst/>
          </a:prstGeom>
        </p:spPr>
      </p:pic>
      <p:sp>
        <p:nvSpPr>
          <p:cNvPr id="9" name="TextBox 8" descr="{&quot;templafy&quot;:{&quot;id&quot;:&quot;d557cc5d-49f8-4eac-abfd-6c71ba0ccbb2&quot;}}">
            <a:extLst>
              <a:ext uri="{FF2B5EF4-FFF2-40B4-BE49-F238E27FC236}">
                <a16:creationId xmlns:a16="http://schemas.microsoft.com/office/drawing/2014/main" id="{4AC0C605-F314-47FE-86E7-15011350854E}"/>
              </a:ext>
            </a:extLst>
          </p:cNvPr>
          <p:cNvSpPr txBox="1"/>
          <p:nvPr userDrawn="1"/>
        </p:nvSpPr>
        <p:spPr>
          <a:xfrm>
            <a:off x="503238" y="331742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Gregory BOTTICCHIO</a:t>
            </a:r>
          </a:p>
        </p:txBody>
      </p:sp>
      <p:sp>
        <p:nvSpPr>
          <p:cNvPr id="10" name="TextBox 9" descr="{&quot;templafy&quot;:{&quot;id&quot;:&quot;d3c35740-4939-4aff-aaf1-d2d96fb0d9bd&quot;}}">
            <a:extLst>
              <a:ext uri="{FF2B5EF4-FFF2-40B4-BE49-F238E27FC236}">
                <a16:creationId xmlns:a16="http://schemas.microsoft.com/office/drawing/2014/main" id="{8E5171B9-2B3B-4785-9AC4-6411974D5276}"/>
              </a:ext>
            </a:extLst>
          </p:cNvPr>
          <p:cNvSpPr txBox="1"/>
          <p:nvPr userDrawn="1"/>
        </p:nvSpPr>
        <p:spPr>
          <a:xfrm>
            <a:off x="503238" y="3540574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gregory.botticchio@sap.com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1ECE2-ED38-FE42-BEBA-1433C352D307}"/>
              </a:ext>
            </a:extLst>
          </p:cNvPr>
          <p:cNvSpPr txBox="1"/>
          <p:nvPr userDrawn="1"/>
        </p:nvSpPr>
        <p:spPr>
          <a:xfrm>
            <a:off x="503238" y="2905125"/>
            <a:ext cx="1837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n-US" sz="1600" dirty="0"/>
              <a:t>Contact information: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C152E-1B2C-2848-9A5B-C013FDF4DF21}"/>
              </a:ext>
            </a:extLst>
          </p:cNvPr>
          <p:cNvSpPr txBox="1"/>
          <p:nvPr userDrawn="1"/>
        </p:nvSpPr>
        <p:spPr>
          <a:xfrm>
            <a:off x="503238" y="1466850"/>
            <a:ext cx="439124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5500" b="1" kern="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Thank you.</a:t>
            </a:r>
          </a:p>
        </p:txBody>
      </p:sp>
      <p:sp>
        <p:nvSpPr>
          <p:cNvPr id="11" name="Copyright Placeholder" descr="{&quot;templafy&quot;:{&quot;id&quot;:&quot;ba9fff8e-a26f-4604-9418-39eec7243848&quot;}}">
            <a:extLst>
              <a:ext uri="{FF2B5EF4-FFF2-40B4-BE49-F238E27FC236}">
                <a16:creationId xmlns:a16="http://schemas.microsoft.com/office/drawing/2014/main" id="{0FCCAAF4-A87C-AC49-8F35-138E790C44C3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© 2023 SAP SE or an SAP affiliate company. All rights reserved. See Legal Notice on www.sap.com/legal-notice for use terms, disclaimers, disclosures, or restrictions related to SAP Materials for general audiences.</a:t>
            </a:r>
          </a:p>
        </p:txBody>
      </p:sp>
    </p:spTree>
    <p:extLst>
      <p:ext uri="{BB962C8B-B14F-4D97-AF65-F5344CB8AC3E}">
        <p14:creationId xmlns:p14="http://schemas.microsoft.com/office/powerpoint/2010/main" val="418287541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7364">
          <p15:clr>
            <a:srgbClr val="FBAE40"/>
          </p15:clr>
        </p15:guide>
        <p15:guide id="2" orient="horz" pos="924">
          <p15:clr>
            <a:srgbClr val="FBAE40"/>
          </p15:clr>
        </p15:guide>
        <p15:guide id="4" orient="horz" pos="1830">
          <p15:clr>
            <a:srgbClr val="FBAE40"/>
          </p15:clr>
        </p15:guide>
        <p15:guide id="5" orient="horz" pos="4000">
          <p15:clr>
            <a:srgbClr val="FBAE40"/>
          </p15:clr>
        </p15:guide>
        <p15:guide id="6" pos="317">
          <p15:clr>
            <a:srgbClr val="FBAE40"/>
          </p15:clr>
        </p15:guide>
        <p15:guide id="8" pos="3841">
          <p15:clr>
            <a:srgbClr val="FBAE40"/>
          </p15:clr>
        </p15:guide>
        <p15:guide id="9" orient="horz" pos="31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3090446"/>
            <a:ext cx="11185200" cy="677108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527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6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56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1"/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50549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4" orient="horz" pos="1133">
          <p15:clr>
            <a:srgbClr val="FBAE40"/>
          </p15:clr>
        </p15:guide>
        <p15:guide id="5" orient="horz" pos="3204">
          <p15:clr>
            <a:srgbClr val="FBAE40"/>
          </p15:clr>
        </p15:guide>
        <p15:guide id="6" pos="736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image placehold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3427200"/>
            <a:ext cx="12195175" cy="3430800"/>
          </a:xfrm>
          <a:noFill/>
        </p:spPr>
        <p:txBody>
          <a:bodyPr tIns="32400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Placeholder for image and illustration</a:t>
            </a:r>
          </a:p>
        </p:txBody>
      </p:sp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98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64" userDrawn="1">
          <p15:clr>
            <a:srgbClr val="FBAE40"/>
          </p15:clr>
        </p15:guide>
        <p15:guide id="3" pos="317" userDrawn="1">
          <p15:clr>
            <a:srgbClr val="FBAE40"/>
          </p15:clr>
        </p15:guide>
        <p15:guide id="4" orient="horz" pos="865" userDrawn="1">
          <p15:clr>
            <a:srgbClr val="FBAE40"/>
          </p15:clr>
        </p15:guide>
        <p15:guide id="5" orient="horz" pos="12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4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551" userDrawn="1">
          <p15:clr>
            <a:srgbClr val="FBAE40"/>
          </p15:clr>
        </p15:guide>
        <p15:guide id="5" orient="horz" pos="39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3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8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  <p15:guide id="6" orient="horz" pos="10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74" userDrawn="1">
          <p15:clr>
            <a:srgbClr val="FBAE40"/>
          </p15:clr>
        </p15:guide>
        <p15:guide id="5" pos="4007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10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- column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6477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- column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5238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1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563" userDrawn="1">
          <p15:clr>
            <a:srgbClr val="FBAE40"/>
          </p15:clr>
        </p15:guide>
        <p15:guide id="4" pos="2717" userDrawn="1">
          <p15:clr>
            <a:srgbClr val="FBAE40"/>
          </p15:clr>
        </p15:guide>
        <p15:guide id="5" pos="4964" userDrawn="1">
          <p15:clr>
            <a:srgbClr val="FBAE40"/>
          </p15:clr>
        </p15:guide>
        <p15:guide id="6" pos="5119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1020" userDrawn="1">
          <p15:clr>
            <a:srgbClr val="FBAE40"/>
          </p15:clr>
        </p15:guide>
        <p15:guide id="10" orient="horz" pos="39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98.xml"/><Relationship Id="rId21" Type="http://schemas.openxmlformats.org/officeDocument/2006/relationships/tags" Target="../tags/tag2.xml"/><Relationship Id="rId42" Type="http://schemas.openxmlformats.org/officeDocument/2006/relationships/tags" Target="../tags/tag23.xml"/><Relationship Id="rId63" Type="http://schemas.openxmlformats.org/officeDocument/2006/relationships/tags" Target="../tags/tag44.xml"/><Relationship Id="rId84" Type="http://schemas.openxmlformats.org/officeDocument/2006/relationships/tags" Target="../tags/tag65.xml"/><Relationship Id="rId138" Type="http://schemas.openxmlformats.org/officeDocument/2006/relationships/tags" Target="../tags/tag119.xml"/><Relationship Id="rId107" Type="http://schemas.openxmlformats.org/officeDocument/2006/relationships/tags" Target="../tags/tag88.xml"/><Relationship Id="rId11" Type="http://schemas.openxmlformats.org/officeDocument/2006/relationships/slideLayout" Target="../slideLayouts/slideLayout11.xml"/><Relationship Id="rId32" Type="http://schemas.openxmlformats.org/officeDocument/2006/relationships/tags" Target="../tags/tag13.xml"/><Relationship Id="rId37" Type="http://schemas.openxmlformats.org/officeDocument/2006/relationships/tags" Target="../tags/tag18.xml"/><Relationship Id="rId53" Type="http://schemas.openxmlformats.org/officeDocument/2006/relationships/tags" Target="../tags/tag34.xml"/><Relationship Id="rId58" Type="http://schemas.openxmlformats.org/officeDocument/2006/relationships/tags" Target="../tags/tag39.xml"/><Relationship Id="rId74" Type="http://schemas.openxmlformats.org/officeDocument/2006/relationships/tags" Target="../tags/tag55.xml"/><Relationship Id="rId79" Type="http://schemas.openxmlformats.org/officeDocument/2006/relationships/tags" Target="../tags/tag60.xml"/><Relationship Id="rId102" Type="http://schemas.openxmlformats.org/officeDocument/2006/relationships/tags" Target="../tags/tag83.xml"/><Relationship Id="rId123" Type="http://schemas.openxmlformats.org/officeDocument/2006/relationships/tags" Target="../tags/tag104.xml"/><Relationship Id="rId128" Type="http://schemas.openxmlformats.org/officeDocument/2006/relationships/tags" Target="../tags/tag109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71.xml"/><Relationship Id="rId95" Type="http://schemas.openxmlformats.org/officeDocument/2006/relationships/tags" Target="../tags/tag76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43" Type="http://schemas.openxmlformats.org/officeDocument/2006/relationships/tags" Target="../tags/tag24.xml"/><Relationship Id="rId48" Type="http://schemas.openxmlformats.org/officeDocument/2006/relationships/tags" Target="../tags/tag29.xml"/><Relationship Id="rId64" Type="http://schemas.openxmlformats.org/officeDocument/2006/relationships/tags" Target="../tags/tag45.xml"/><Relationship Id="rId69" Type="http://schemas.openxmlformats.org/officeDocument/2006/relationships/tags" Target="../tags/tag50.xml"/><Relationship Id="rId113" Type="http://schemas.openxmlformats.org/officeDocument/2006/relationships/tags" Target="../tags/tag94.xml"/><Relationship Id="rId118" Type="http://schemas.openxmlformats.org/officeDocument/2006/relationships/tags" Target="../tags/tag99.xml"/><Relationship Id="rId134" Type="http://schemas.openxmlformats.org/officeDocument/2006/relationships/tags" Target="../tags/tag115.xml"/><Relationship Id="rId139" Type="http://schemas.openxmlformats.org/officeDocument/2006/relationships/tags" Target="../tags/tag120.xml"/><Relationship Id="rId80" Type="http://schemas.openxmlformats.org/officeDocument/2006/relationships/tags" Target="../tags/tag61.xml"/><Relationship Id="rId85" Type="http://schemas.openxmlformats.org/officeDocument/2006/relationships/tags" Target="../tags/tag66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tags" Target="../tags/tag14.xml"/><Relationship Id="rId38" Type="http://schemas.openxmlformats.org/officeDocument/2006/relationships/tags" Target="../tags/tag19.xml"/><Relationship Id="rId59" Type="http://schemas.openxmlformats.org/officeDocument/2006/relationships/tags" Target="../tags/tag40.xml"/><Relationship Id="rId103" Type="http://schemas.openxmlformats.org/officeDocument/2006/relationships/tags" Target="../tags/tag84.xml"/><Relationship Id="rId108" Type="http://schemas.openxmlformats.org/officeDocument/2006/relationships/tags" Target="../tags/tag89.xml"/><Relationship Id="rId124" Type="http://schemas.openxmlformats.org/officeDocument/2006/relationships/tags" Target="../tags/tag105.xml"/><Relationship Id="rId129" Type="http://schemas.openxmlformats.org/officeDocument/2006/relationships/tags" Target="../tags/tag110.xml"/><Relationship Id="rId54" Type="http://schemas.openxmlformats.org/officeDocument/2006/relationships/tags" Target="../tags/tag35.xml"/><Relationship Id="rId70" Type="http://schemas.openxmlformats.org/officeDocument/2006/relationships/tags" Target="../tags/tag51.xml"/><Relationship Id="rId75" Type="http://schemas.openxmlformats.org/officeDocument/2006/relationships/tags" Target="../tags/tag56.xml"/><Relationship Id="rId91" Type="http://schemas.openxmlformats.org/officeDocument/2006/relationships/tags" Target="../tags/tag72.xml"/><Relationship Id="rId96" Type="http://schemas.openxmlformats.org/officeDocument/2006/relationships/tags" Target="../tags/tag77.xml"/><Relationship Id="rId140" Type="http://schemas.openxmlformats.org/officeDocument/2006/relationships/tags" Target="../tags/tag12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49" Type="http://schemas.openxmlformats.org/officeDocument/2006/relationships/tags" Target="../tags/tag30.xml"/><Relationship Id="rId114" Type="http://schemas.openxmlformats.org/officeDocument/2006/relationships/tags" Target="../tags/tag95.xml"/><Relationship Id="rId119" Type="http://schemas.openxmlformats.org/officeDocument/2006/relationships/tags" Target="../tags/tag100.xml"/><Relationship Id="rId44" Type="http://schemas.openxmlformats.org/officeDocument/2006/relationships/tags" Target="../tags/tag25.xml"/><Relationship Id="rId60" Type="http://schemas.openxmlformats.org/officeDocument/2006/relationships/tags" Target="../tags/tag41.xml"/><Relationship Id="rId65" Type="http://schemas.openxmlformats.org/officeDocument/2006/relationships/tags" Target="../tags/tag46.xml"/><Relationship Id="rId81" Type="http://schemas.openxmlformats.org/officeDocument/2006/relationships/tags" Target="../tags/tag62.xml"/><Relationship Id="rId86" Type="http://schemas.openxmlformats.org/officeDocument/2006/relationships/tags" Target="../tags/tag67.xml"/><Relationship Id="rId130" Type="http://schemas.openxmlformats.org/officeDocument/2006/relationships/tags" Target="../tags/tag111.xml"/><Relationship Id="rId135" Type="http://schemas.openxmlformats.org/officeDocument/2006/relationships/tags" Target="../tags/tag11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20.xml"/><Relationship Id="rId109" Type="http://schemas.openxmlformats.org/officeDocument/2006/relationships/tags" Target="../tags/tag90.xml"/><Relationship Id="rId34" Type="http://schemas.openxmlformats.org/officeDocument/2006/relationships/tags" Target="../tags/tag15.xml"/><Relationship Id="rId50" Type="http://schemas.openxmlformats.org/officeDocument/2006/relationships/tags" Target="../tags/tag31.xml"/><Relationship Id="rId55" Type="http://schemas.openxmlformats.org/officeDocument/2006/relationships/tags" Target="../tags/tag36.xml"/><Relationship Id="rId76" Type="http://schemas.openxmlformats.org/officeDocument/2006/relationships/tags" Target="../tags/tag57.xml"/><Relationship Id="rId97" Type="http://schemas.openxmlformats.org/officeDocument/2006/relationships/tags" Target="../tags/tag78.xml"/><Relationship Id="rId104" Type="http://schemas.openxmlformats.org/officeDocument/2006/relationships/tags" Target="../tags/tag85.xml"/><Relationship Id="rId120" Type="http://schemas.openxmlformats.org/officeDocument/2006/relationships/tags" Target="../tags/tag101.xml"/><Relationship Id="rId125" Type="http://schemas.openxmlformats.org/officeDocument/2006/relationships/tags" Target="../tags/tag106.xml"/><Relationship Id="rId141" Type="http://schemas.openxmlformats.org/officeDocument/2006/relationships/tags" Target="../tags/tag122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52.xml"/><Relationship Id="rId92" Type="http://schemas.openxmlformats.org/officeDocument/2006/relationships/tags" Target="../tags/tag73.xml"/><Relationship Id="rId2" Type="http://schemas.openxmlformats.org/officeDocument/2006/relationships/slideLayout" Target="../slideLayouts/slideLayout2.xml"/><Relationship Id="rId29" Type="http://schemas.openxmlformats.org/officeDocument/2006/relationships/tags" Target="../tags/tag10.xml"/><Relationship Id="rId24" Type="http://schemas.openxmlformats.org/officeDocument/2006/relationships/tags" Target="../tags/tag5.xml"/><Relationship Id="rId40" Type="http://schemas.openxmlformats.org/officeDocument/2006/relationships/tags" Target="../tags/tag21.xml"/><Relationship Id="rId45" Type="http://schemas.openxmlformats.org/officeDocument/2006/relationships/tags" Target="../tags/tag26.xml"/><Relationship Id="rId66" Type="http://schemas.openxmlformats.org/officeDocument/2006/relationships/tags" Target="../tags/tag47.xml"/><Relationship Id="rId87" Type="http://schemas.openxmlformats.org/officeDocument/2006/relationships/tags" Target="../tags/tag68.xml"/><Relationship Id="rId110" Type="http://schemas.openxmlformats.org/officeDocument/2006/relationships/tags" Target="../tags/tag91.xml"/><Relationship Id="rId115" Type="http://schemas.openxmlformats.org/officeDocument/2006/relationships/tags" Target="../tags/tag96.xml"/><Relationship Id="rId131" Type="http://schemas.openxmlformats.org/officeDocument/2006/relationships/tags" Target="../tags/tag112.xml"/><Relationship Id="rId136" Type="http://schemas.openxmlformats.org/officeDocument/2006/relationships/tags" Target="../tags/tag117.xml"/><Relationship Id="rId61" Type="http://schemas.openxmlformats.org/officeDocument/2006/relationships/tags" Target="../tags/tag42.xml"/><Relationship Id="rId82" Type="http://schemas.openxmlformats.org/officeDocument/2006/relationships/tags" Target="../tags/tag6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tags" Target="../tags/tag11.xml"/><Relationship Id="rId35" Type="http://schemas.openxmlformats.org/officeDocument/2006/relationships/tags" Target="../tags/tag16.xml"/><Relationship Id="rId56" Type="http://schemas.openxmlformats.org/officeDocument/2006/relationships/tags" Target="../tags/tag37.xml"/><Relationship Id="rId77" Type="http://schemas.openxmlformats.org/officeDocument/2006/relationships/tags" Target="../tags/tag58.xml"/><Relationship Id="rId100" Type="http://schemas.openxmlformats.org/officeDocument/2006/relationships/tags" Target="../tags/tag81.xml"/><Relationship Id="rId105" Type="http://schemas.openxmlformats.org/officeDocument/2006/relationships/tags" Target="../tags/tag86.xml"/><Relationship Id="rId126" Type="http://schemas.openxmlformats.org/officeDocument/2006/relationships/tags" Target="../tags/tag10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2.xml"/><Relationship Id="rId72" Type="http://schemas.openxmlformats.org/officeDocument/2006/relationships/tags" Target="../tags/tag53.xml"/><Relationship Id="rId93" Type="http://schemas.openxmlformats.org/officeDocument/2006/relationships/tags" Target="../tags/tag74.xml"/><Relationship Id="rId98" Type="http://schemas.openxmlformats.org/officeDocument/2006/relationships/tags" Target="../tags/tag79.xml"/><Relationship Id="rId121" Type="http://schemas.openxmlformats.org/officeDocument/2006/relationships/tags" Target="../tags/tag102.xml"/><Relationship Id="rId142" Type="http://schemas.openxmlformats.org/officeDocument/2006/relationships/tags" Target="../tags/tag123.xml"/><Relationship Id="rId3" Type="http://schemas.openxmlformats.org/officeDocument/2006/relationships/slideLayout" Target="../slideLayouts/slideLayout3.xml"/><Relationship Id="rId25" Type="http://schemas.openxmlformats.org/officeDocument/2006/relationships/tags" Target="../tags/tag6.xml"/><Relationship Id="rId46" Type="http://schemas.openxmlformats.org/officeDocument/2006/relationships/tags" Target="../tags/tag27.xml"/><Relationship Id="rId67" Type="http://schemas.openxmlformats.org/officeDocument/2006/relationships/tags" Target="../tags/tag48.xml"/><Relationship Id="rId116" Type="http://schemas.openxmlformats.org/officeDocument/2006/relationships/tags" Target="../tags/tag97.xml"/><Relationship Id="rId137" Type="http://schemas.openxmlformats.org/officeDocument/2006/relationships/tags" Target="../tags/tag118.xml"/><Relationship Id="rId20" Type="http://schemas.openxmlformats.org/officeDocument/2006/relationships/theme" Target="../theme/theme1.xml"/><Relationship Id="rId41" Type="http://schemas.openxmlformats.org/officeDocument/2006/relationships/tags" Target="../tags/tag22.xml"/><Relationship Id="rId62" Type="http://schemas.openxmlformats.org/officeDocument/2006/relationships/tags" Target="../tags/tag43.xml"/><Relationship Id="rId83" Type="http://schemas.openxmlformats.org/officeDocument/2006/relationships/tags" Target="../tags/tag64.xml"/><Relationship Id="rId88" Type="http://schemas.openxmlformats.org/officeDocument/2006/relationships/tags" Target="../tags/tag69.xml"/><Relationship Id="rId111" Type="http://schemas.openxmlformats.org/officeDocument/2006/relationships/tags" Target="../tags/tag92.xml"/><Relationship Id="rId132" Type="http://schemas.openxmlformats.org/officeDocument/2006/relationships/tags" Target="../tags/tag113.xml"/><Relationship Id="rId15" Type="http://schemas.openxmlformats.org/officeDocument/2006/relationships/slideLayout" Target="../slideLayouts/slideLayout15.xml"/><Relationship Id="rId36" Type="http://schemas.openxmlformats.org/officeDocument/2006/relationships/tags" Target="../tags/tag17.xml"/><Relationship Id="rId57" Type="http://schemas.openxmlformats.org/officeDocument/2006/relationships/tags" Target="../tags/tag38.xml"/><Relationship Id="rId106" Type="http://schemas.openxmlformats.org/officeDocument/2006/relationships/tags" Target="../tags/tag87.xml"/><Relationship Id="rId127" Type="http://schemas.openxmlformats.org/officeDocument/2006/relationships/tags" Target="../tags/tag108.xml"/><Relationship Id="rId10" Type="http://schemas.openxmlformats.org/officeDocument/2006/relationships/slideLayout" Target="../slideLayouts/slideLayout10.xml"/><Relationship Id="rId31" Type="http://schemas.openxmlformats.org/officeDocument/2006/relationships/tags" Target="../tags/tag12.xml"/><Relationship Id="rId52" Type="http://schemas.openxmlformats.org/officeDocument/2006/relationships/tags" Target="../tags/tag33.xml"/><Relationship Id="rId73" Type="http://schemas.openxmlformats.org/officeDocument/2006/relationships/tags" Target="../tags/tag54.xml"/><Relationship Id="rId78" Type="http://schemas.openxmlformats.org/officeDocument/2006/relationships/tags" Target="../tags/tag59.xml"/><Relationship Id="rId94" Type="http://schemas.openxmlformats.org/officeDocument/2006/relationships/tags" Target="../tags/tag75.xml"/><Relationship Id="rId99" Type="http://schemas.openxmlformats.org/officeDocument/2006/relationships/tags" Target="../tags/tag80.xml"/><Relationship Id="rId101" Type="http://schemas.openxmlformats.org/officeDocument/2006/relationships/tags" Target="../tags/tag82.xml"/><Relationship Id="rId122" Type="http://schemas.openxmlformats.org/officeDocument/2006/relationships/tags" Target="../tags/tag103.xml"/><Relationship Id="rId143" Type="http://schemas.openxmlformats.org/officeDocument/2006/relationships/tags" Target="../tags/tag12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ags" Target="../tags/tag7.xml"/><Relationship Id="rId47" Type="http://schemas.openxmlformats.org/officeDocument/2006/relationships/tags" Target="../tags/tag28.xml"/><Relationship Id="rId68" Type="http://schemas.openxmlformats.org/officeDocument/2006/relationships/tags" Target="../tags/tag49.xml"/><Relationship Id="rId89" Type="http://schemas.openxmlformats.org/officeDocument/2006/relationships/tags" Target="../tags/tag70.xml"/><Relationship Id="rId112" Type="http://schemas.openxmlformats.org/officeDocument/2006/relationships/tags" Target="../tags/tag93.xml"/><Relationship Id="rId133" Type="http://schemas.openxmlformats.org/officeDocument/2006/relationships/tags" Target="../tags/tag114.xml"/><Relationship Id="rId16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tags" Target="../tags/tag221.xml"/><Relationship Id="rId21" Type="http://schemas.openxmlformats.org/officeDocument/2006/relationships/tags" Target="../tags/tag125.xml"/><Relationship Id="rId42" Type="http://schemas.openxmlformats.org/officeDocument/2006/relationships/tags" Target="../tags/tag146.xml"/><Relationship Id="rId63" Type="http://schemas.openxmlformats.org/officeDocument/2006/relationships/tags" Target="../tags/tag167.xml"/><Relationship Id="rId84" Type="http://schemas.openxmlformats.org/officeDocument/2006/relationships/tags" Target="../tags/tag188.xml"/><Relationship Id="rId138" Type="http://schemas.openxmlformats.org/officeDocument/2006/relationships/tags" Target="../tags/tag242.xml"/><Relationship Id="rId107" Type="http://schemas.openxmlformats.org/officeDocument/2006/relationships/tags" Target="../tags/tag211.xml"/><Relationship Id="rId11" Type="http://schemas.openxmlformats.org/officeDocument/2006/relationships/slideLayout" Target="../slideLayouts/slideLayout30.xml"/><Relationship Id="rId32" Type="http://schemas.openxmlformats.org/officeDocument/2006/relationships/tags" Target="../tags/tag136.xml"/><Relationship Id="rId37" Type="http://schemas.openxmlformats.org/officeDocument/2006/relationships/tags" Target="../tags/tag141.xml"/><Relationship Id="rId53" Type="http://schemas.openxmlformats.org/officeDocument/2006/relationships/tags" Target="../tags/tag157.xml"/><Relationship Id="rId58" Type="http://schemas.openxmlformats.org/officeDocument/2006/relationships/tags" Target="../tags/tag162.xml"/><Relationship Id="rId74" Type="http://schemas.openxmlformats.org/officeDocument/2006/relationships/tags" Target="../tags/tag178.xml"/><Relationship Id="rId79" Type="http://schemas.openxmlformats.org/officeDocument/2006/relationships/tags" Target="../tags/tag183.xml"/><Relationship Id="rId102" Type="http://schemas.openxmlformats.org/officeDocument/2006/relationships/tags" Target="../tags/tag206.xml"/><Relationship Id="rId123" Type="http://schemas.openxmlformats.org/officeDocument/2006/relationships/tags" Target="../tags/tag227.xml"/><Relationship Id="rId128" Type="http://schemas.openxmlformats.org/officeDocument/2006/relationships/tags" Target="../tags/tag232.xml"/><Relationship Id="rId5" Type="http://schemas.openxmlformats.org/officeDocument/2006/relationships/slideLayout" Target="../slideLayouts/slideLayout24.xml"/><Relationship Id="rId90" Type="http://schemas.openxmlformats.org/officeDocument/2006/relationships/tags" Target="../tags/tag194.xml"/><Relationship Id="rId95" Type="http://schemas.openxmlformats.org/officeDocument/2006/relationships/tags" Target="../tags/tag199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43" Type="http://schemas.openxmlformats.org/officeDocument/2006/relationships/tags" Target="../tags/tag147.xml"/><Relationship Id="rId48" Type="http://schemas.openxmlformats.org/officeDocument/2006/relationships/tags" Target="../tags/tag152.xml"/><Relationship Id="rId64" Type="http://schemas.openxmlformats.org/officeDocument/2006/relationships/tags" Target="../tags/tag168.xml"/><Relationship Id="rId69" Type="http://schemas.openxmlformats.org/officeDocument/2006/relationships/tags" Target="../tags/tag173.xml"/><Relationship Id="rId113" Type="http://schemas.openxmlformats.org/officeDocument/2006/relationships/tags" Target="../tags/tag217.xml"/><Relationship Id="rId118" Type="http://schemas.openxmlformats.org/officeDocument/2006/relationships/tags" Target="../tags/tag222.xml"/><Relationship Id="rId134" Type="http://schemas.openxmlformats.org/officeDocument/2006/relationships/tags" Target="../tags/tag238.xml"/><Relationship Id="rId139" Type="http://schemas.openxmlformats.org/officeDocument/2006/relationships/tags" Target="../tags/tag243.xml"/><Relationship Id="rId80" Type="http://schemas.openxmlformats.org/officeDocument/2006/relationships/tags" Target="../tags/tag184.xml"/><Relationship Id="rId85" Type="http://schemas.openxmlformats.org/officeDocument/2006/relationships/tags" Target="../tags/tag189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33" Type="http://schemas.openxmlformats.org/officeDocument/2006/relationships/tags" Target="../tags/tag137.xml"/><Relationship Id="rId38" Type="http://schemas.openxmlformats.org/officeDocument/2006/relationships/tags" Target="../tags/tag142.xml"/><Relationship Id="rId59" Type="http://schemas.openxmlformats.org/officeDocument/2006/relationships/tags" Target="../tags/tag163.xml"/><Relationship Id="rId103" Type="http://schemas.openxmlformats.org/officeDocument/2006/relationships/tags" Target="../tags/tag207.xml"/><Relationship Id="rId108" Type="http://schemas.openxmlformats.org/officeDocument/2006/relationships/tags" Target="../tags/tag212.xml"/><Relationship Id="rId124" Type="http://schemas.openxmlformats.org/officeDocument/2006/relationships/tags" Target="../tags/tag228.xml"/><Relationship Id="rId129" Type="http://schemas.openxmlformats.org/officeDocument/2006/relationships/tags" Target="../tags/tag233.xml"/><Relationship Id="rId54" Type="http://schemas.openxmlformats.org/officeDocument/2006/relationships/tags" Target="../tags/tag158.xml"/><Relationship Id="rId70" Type="http://schemas.openxmlformats.org/officeDocument/2006/relationships/tags" Target="../tags/tag174.xml"/><Relationship Id="rId75" Type="http://schemas.openxmlformats.org/officeDocument/2006/relationships/tags" Target="../tags/tag179.xml"/><Relationship Id="rId91" Type="http://schemas.openxmlformats.org/officeDocument/2006/relationships/tags" Target="../tags/tag195.xml"/><Relationship Id="rId96" Type="http://schemas.openxmlformats.org/officeDocument/2006/relationships/tags" Target="../tags/tag200.xml"/><Relationship Id="rId140" Type="http://schemas.openxmlformats.org/officeDocument/2006/relationships/tags" Target="../tags/tag24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23" Type="http://schemas.openxmlformats.org/officeDocument/2006/relationships/tags" Target="../tags/tag127.xml"/><Relationship Id="rId28" Type="http://schemas.openxmlformats.org/officeDocument/2006/relationships/tags" Target="../tags/tag132.xml"/><Relationship Id="rId49" Type="http://schemas.openxmlformats.org/officeDocument/2006/relationships/tags" Target="../tags/tag153.xml"/><Relationship Id="rId114" Type="http://schemas.openxmlformats.org/officeDocument/2006/relationships/tags" Target="../tags/tag218.xml"/><Relationship Id="rId119" Type="http://schemas.openxmlformats.org/officeDocument/2006/relationships/tags" Target="../tags/tag223.xml"/><Relationship Id="rId44" Type="http://schemas.openxmlformats.org/officeDocument/2006/relationships/tags" Target="../tags/tag148.xml"/><Relationship Id="rId60" Type="http://schemas.openxmlformats.org/officeDocument/2006/relationships/tags" Target="../tags/tag164.xml"/><Relationship Id="rId65" Type="http://schemas.openxmlformats.org/officeDocument/2006/relationships/tags" Target="../tags/tag169.xml"/><Relationship Id="rId81" Type="http://schemas.openxmlformats.org/officeDocument/2006/relationships/tags" Target="../tags/tag185.xml"/><Relationship Id="rId86" Type="http://schemas.openxmlformats.org/officeDocument/2006/relationships/tags" Target="../tags/tag190.xml"/><Relationship Id="rId130" Type="http://schemas.openxmlformats.org/officeDocument/2006/relationships/tags" Target="../tags/tag234.xml"/><Relationship Id="rId135" Type="http://schemas.openxmlformats.org/officeDocument/2006/relationships/tags" Target="../tags/tag239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9" Type="http://schemas.openxmlformats.org/officeDocument/2006/relationships/tags" Target="../tags/tag143.xml"/><Relationship Id="rId109" Type="http://schemas.openxmlformats.org/officeDocument/2006/relationships/tags" Target="../tags/tag213.xml"/><Relationship Id="rId34" Type="http://schemas.openxmlformats.org/officeDocument/2006/relationships/tags" Target="../tags/tag138.xml"/><Relationship Id="rId50" Type="http://schemas.openxmlformats.org/officeDocument/2006/relationships/tags" Target="../tags/tag154.xml"/><Relationship Id="rId55" Type="http://schemas.openxmlformats.org/officeDocument/2006/relationships/tags" Target="../tags/tag159.xml"/><Relationship Id="rId76" Type="http://schemas.openxmlformats.org/officeDocument/2006/relationships/tags" Target="../tags/tag180.xml"/><Relationship Id="rId97" Type="http://schemas.openxmlformats.org/officeDocument/2006/relationships/tags" Target="../tags/tag201.xml"/><Relationship Id="rId104" Type="http://schemas.openxmlformats.org/officeDocument/2006/relationships/tags" Target="../tags/tag208.xml"/><Relationship Id="rId120" Type="http://schemas.openxmlformats.org/officeDocument/2006/relationships/tags" Target="../tags/tag224.xml"/><Relationship Id="rId125" Type="http://schemas.openxmlformats.org/officeDocument/2006/relationships/tags" Target="../tags/tag229.xml"/><Relationship Id="rId141" Type="http://schemas.openxmlformats.org/officeDocument/2006/relationships/tags" Target="../tags/tag245.xml"/><Relationship Id="rId7" Type="http://schemas.openxmlformats.org/officeDocument/2006/relationships/slideLayout" Target="../slideLayouts/slideLayout26.xml"/><Relationship Id="rId71" Type="http://schemas.openxmlformats.org/officeDocument/2006/relationships/tags" Target="../tags/tag175.xml"/><Relationship Id="rId92" Type="http://schemas.openxmlformats.org/officeDocument/2006/relationships/tags" Target="../tags/tag196.xml"/><Relationship Id="rId2" Type="http://schemas.openxmlformats.org/officeDocument/2006/relationships/slideLayout" Target="../slideLayouts/slideLayout21.xml"/><Relationship Id="rId29" Type="http://schemas.openxmlformats.org/officeDocument/2006/relationships/tags" Target="../tags/tag133.xml"/><Relationship Id="rId24" Type="http://schemas.openxmlformats.org/officeDocument/2006/relationships/tags" Target="../tags/tag128.xml"/><Relationship Id="rId40" Type="http://schemas.openxmlformats.org/officeDocument/2006/relationships/tags" Target="../tags/tag144.xml"/><Relationship Id="rId45" Type="http://schemas.openxmlformats.org/officeDocument/2006/relationships/tags" Target="../tags/tag149.xml"/><Relationship Id="rId66" Type="http://schemas.openxmlformats.org/officeDocument/2006/relationships/tags" Target="../tags/tag170.xml"/><Relationship Id="rId87" Type="http://schemas.openxmlformats.org/officeDocument/2006/relationships/tags" Target="../tags/tag191.xml"/><Relationship Id="rId110" Type="http://schemas.openxmlformats.org/officeDocument/2006/relationships/tags" Target="../tags/tag214.xml"/><Relationship Id="rId115" Type="http://schemas.openxmlformats.org/officeDocument/2006/relationships/tags" Target="../tags/tag219.xml"/><Relationship Id="rId131" Type="http://schemas.openxmlformats.org/officeDocument/2006/relationships/tags" Target="../tags/tag235.xml"/><Relationship Id="rId136" Type="http://schemas.openxmlformats.org/officeDocument/2006/relationships/tags" Target="../tags/tag240.xml"/><Relationship Id="rId61" Type="http://schemas.openxmlformats.org/officeDocument/2006/relationships/tags" Target="../tags/tag165.xml"/><Relationship Id="rId82" Type="http://schemas.openxmlformats.org/officeDocument/2006/relationships/tags" Target="../tags/tag186.xml"/><Relationship Id="rId1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3.xml"/><Relationship Id="rId30" Type="http://schemas.openxmlformats.org/officeDocument/2006/relationships/tags" Target="../tags/tag134.xml"/><Relationship Id="rId35" Type="http://schemas.openxmlformats.org/officeDocument/2006/relationships/tags" Target="../tags/tag139.xml"/><Relationship Id="rId56" Type="http://schemas.openxmlformats.org/officeDocument/2006/relationships/tags" Target="../tags/tag160.xml"/><Relationship Id="rId77" Type="http://schemas.openxmlformats.org/officeDocument/2006/relationships/tags" Target="../tags/tag181.xml"/><Relationship Id="rId100" Type="http://schemas.openxmlformats.org/officeDocument/2006/relationships/tags" Target="../tags/tag204.xml"/><Relationship Id="rId105" Type="http://schemas.openxmlformats.org/officeDocument/2006/relationships/tags" Target="../tags/tag209.xml"/><Relationship Id="rId126" Type="http://schemas.openxmlformats.org/officeDocument/2006/relationships/tags" Target="../tags/tag230.xml"/><Relationship Id="rId8" Type="http://schemas.openxmlformats.org/officeDocument/2006/relationships/slideLayout" Target="../slideLayouts/slideLayout27.xml"/><Relationship Id="rId51" Type="http://schemas.openxmlformats.org/officeDocument/2006/relationships/tags" Target="../tags/tag155.xml"/><Relationship Id="rId72" Type="http://schemas.openxmlformats.org/officeDocument/2006/relationships/tags" Target="../tags/tag176.xml"/><Relationship Id="rId93" Type="http://schemas.openxmlformats.org/officeDocument/2006/relationships/tags" Target="../tags/tag197.xml"/><Relationship Id="rId98" Type="http://schemas.openxmlformats.org/officeDocument/2006/relationships/tags" Target="../tags/tag202.xml"/><Relationship Id="rId121" Type="http://schemas.openxmlformats.org/officeDocument/2006/relationships/tags" Target="../tags/tag225.xml"/><Relationship Id="rId142" Type="http://schemas.openxmlformats.org/officeDocument/2006/relationships/tags" Target="../tags/tag246.xml"/><Relationship Id="rId3" Type="http://schemas.openxmlformats.org/officeDocument/2006/relationships/slideLayout" Target="../slideLayouts/slideLayout22.xml"/><Relationship Id="rId25" Type="http://schemas.openxmlformats.org/officeDocument/2006/relationships/tags" Target="../tags/tag129.xml"/><Relationship Id="rId46" Type="http://schemas.openxmlformats.org/officeDocument/2006/relationships/tags" Target="../tags/tag150.xml"/><Relationship Id="rId67" Type="http://schemas.openxmlformats.org/officeDocument/2006/relationships/tags" Target="../tags/tag171.xml"/><Relationship Id="rId116" Type="http://schemas.openxmlformats.org/officeDocument/2006/relationships/tags" Target="../tags/tag220.xml"/><Relationship Id="rId137" Type="http://schemas.openxmlformats.org/officeDocument/2006/relationships/tags" Target="../tags/tag241.xml"/><Relationship Id="rId20" Type="http://schemas.openxmlformats.org/officeDocument/2006/relationships/theme" Target="../theme/theme2.xml"/><Relationship Id="rId41" Type="http://schemas.openxmlformats.org/officeDocument/2006/relationships/tags" Target="../tags/tag145.xml"/><Relationship Id="rId62" Type="http://schemas.openxmlformats.org/officeDocument/2006/relationships/tags" Target="../tags/tag166.xml"/><Relationship Id="rId83" Type="http://schemas.openxmlformats.org/officeDocument/2006/relationships/tags" Target="../tags/tag187.xml"/><Relationship Id="rId88" Type="http://schemas.openxmlformats.org/officeDocument/2006/relationships/tags" Target="../tags/tag192.xml"/><Relationship Id="rId111" Type="http://schemas.openxmlformats.org/officeDocument/2006/relationships/tags" Target="../tags/tag215.xml"/><Relationship Id="rId132" Type="http://schemas.openxmlformats.org/officeDocument/2006/relationships/tags" Target="../tags/tag236.xml"/><Relationship Id="rId15" Type="http://schemas.openxmlformats.org/officeDocument/2006/relationships/slideLayout" Target="../slideLayouts/slideLayout34.xml"/><Relationship Id="rId36" Type="http://schemas.openxmlformats.org/officeDocument/2006/relationships/tags" Target="../tags/tag140.xml"/><Relationship Id="rId57" Type="http://schemas.openxmlformats.org/officeDocument/2006/relationships/tags" Target="../tags/tag161.xml"/><Relationship Id="rId106" Type="http://schemas.openxmlformats.org/officeDocument/2006/relationships/tags" Target="../tags/tag210.xml"/><Relationship Id="rId127" Type="http://schemas.openxmlformats.org/officeDocument/2006/relationships/tags" Target="../tags/tag231.xml"/><Relationship Id="rId10" Type="http://schemas.openxmlformats.org/officeDocument/2006/relationships/slideLayout" Target="../slideLayouts/slideLayout29.xml"/><Relationship Id="rId31" Type="http://schemas.openxmlformats.org/officeDocument/2006/relationships/tags" Target="../tags/tag135.xml"/><Relationship Id="rId52" Type="http://schemas.openxmlformats.org/officeDocument/2006/relationships/tags" Target="../tags/tag156.xml"/><Relationship Id="rId73" Type="http://schemas.openxmlformats.org/officeDocument/2006/relationships/tags" Target="../tags/tag177.xml"/><Relationship Id="rId78" Type="http://schemas.openxmlformats.org/officeDocument/2006/relationships/tags" Target="../tags/tag182.xml"/><Relationship Id="rId94" Type="http://schemas.openxmlformats.org/officeDocument/2006/relationships/tags" Target="../tags/tag198.xml"/><Relationship Id="rId99" Type="http://schemas.openxmlformats.org/officeDocument/2006/relationships/tags" Target="../tags/tag203.xml"/><Relationship Id="rId101" Type="http://schemas.openxmlformats.org/officeDocument/2006/relationships/tags" Target="../tags/tag205.xml"/><Relationship Id="rId122" Type="http://schemas.openxmlformats.org/officeDocument/2006/relationships/tags" Target="../tags/tag226.xml"/><Relationship Id="rId143" Type="http://schemas.openxmlformats.org/officeDocument/2006/relationships/tags" Target="../tags/tag247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26" Type="http://schemas.openxmlformats.org/officeDocument/2006/relationships/tags" Target="../tags/tag130.xml"/><Relationship Id="rId47" Type="http://schemas.openxmlformats.org/officeDocument/2006/relationships/tags" Target="../tags/tag151.xml"/><Relationship Id="rId68" Type="http://schemas.openxmlformats.org/officeDocument/2006/relationships/tags" Target="../tags/tag172.xml"/><Relationship Id="rId89" Type="http://schemas.openxmlformats.org/officeDocument/2006/relationships/tags" Target="../tags/tag193.xml"/><Relationship Id="rId112" Type="http://schemas.openxmlformats.org/officeDocument/2006/relationships/tags" Target="../tags/tag216.xml"/><Relationship Id="rId133" Type="http://schemas.openxmlformats.org/officeDocument/2006/relationships/tags" Target="../tags/tag237.xml"/><Relationship Id="rId16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tags" Target="../tags/tag269.xml"/><Relationship Id="rId117" Type="http://schemas.openxmlformats.org/officeDocument/2006/relationships/tags" Target="../tags/tag360.xml"/><Relationship Id="rId21" Type="http://schemas.openxmlformats.org/officeDocument/2006/relationships/tags" Target="../tags/tag264.xml"/><Relationship Id="rId42" Type="http://schemas.openxmlformats.org/officeDocument/2006/relationships/tags" Target="../tags/tag285.xml"/><Relationship Id="rId47" Type="http://schemas.openxmlformats.org/officeDocument/2006/relationships/tags" Target="../tags/tag290.xml"/><Relationship Id="rId63" Type="http://schemas.openxmlformats.org/officeDocument/2006/relationships/tags" Target="../tags/tag306.xml"/><Relationship Id="rId68" Type="http://schemas.openxmlformats.org/officeDocument/2006/relationships/tags" Target="../tags/tag311.xml"/><Relationship Id="rId84" Type="http://schemas.openxmlformats.org/officeDocument/2006/relationships/tags" Target="../tags/tag327.xml"/><Relationship Id="rId89" Type="http://schemas.openxmlformats.org/officeDocument/2006/relationships/tags" Target="../tags/tag332.xml"/><Relationship Id="rId112" Type="http://schemas.openxmlformats.org/officeDocument/2006/relationships/tags" Target="../tags/tag355.xml"/><Relationship Id="rId16" Type="http://schemas.openxmlformats.org/officeDocument/2006/relationships/tags" Target="../tags/tag259.xml"/><Relationship Id="rId107" Type="http://schemas.openxmlformats.org/officeDocument/2006/relationships/tags" Target="../tags/tag350.xml"/><Relationship Id="rId11" Type="http://schemas.openxmlformats.org/officeDocument/2006/relationships/tags" Target="../tags/tag254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53" Type="http://schemas.openxmlformats.org/officeDocument/2006/relationships/tags" Target="../tags/tag296.xml"/><Relationship Id="rId58" Type="http://schemas.openxmlformats.org/officeDocument/2006/relationships/tags" Target="../tags/tag301.xml"/><Relationship Id="rId74" Type="http://schemas.openxmlformats.org/officeDocument/2006/relationships/tags" Target="../tags/tag317.xml"/><Relationship Id="rId79" Type="http://schemas.openxmlformats.org/officeDocument/2006/relationships/tags" Target="../tags/tag322.xml"/><Relationship Id="rId102" Type="http://schemas.openxmlformats.org/officeDocument/2006/relationships/tags" Target="../tags/tag345.xml"/><Relationship Id="rId123" Type="http://schemas.openxmlformats.org/officeDocument/2006/relationships/tags" Target="../tags/tag366.xml"/><Relationship Id="rId5" Type="http://schemas.openxmlformats.org/officeDocument/2006/relationships/tags" Target="../tags/tag248.xml"/><Relationship Id="rId90" Type="http://schemas.openxmlformats.org/officeDocument/2006/relationships/tags" Target="../tags/tag333.xml"/><Relationship Id="rId95" Type="http://schemas.openxmlformats.org/officeDocument/2006/relationships/tags" Target="../tags/tag338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43" Type="http://schemas.openxmlformats.org/officeDocument/2006/relationships/tags" Target="../tags/tag286.xml"/><Relationship Id="rId48" Type="http://schemas.openxmlformats.org/officeDocument/2006/relationships/tags" Target="../tags/tag291.xml"/><Relationship Id="rId64" Type="http://schemas.openxmlformats.org/officeDocument/2006/relationships/tags" Target="../tags/tag307.xml"/><Relationship Id="rId69" Type="http://schemas.openxmlformats.org/officeDocument/2006/relationships/tags" Target="../tags/tag312.xml"/><Relationship Id="rId113" Type="http://schemas.openxmlformats.org/officeDocument/2006/relationships/tags" Target="../tags/tag356.xml"/><Relationship Id="rId118" Type="http://schemas.openxmlformats.org/officeDocument/2006/relationships/tags" Target="../tags/tag361.xml"/><Relationship Id="rId80" Type="http://schemas.openxmlformats.org/officeDocument/2006/relationships/tags" Target="../tags/tag323.xml"/><Relationship Id="rId85" Type="http://schemas.openxmlformats.org/officeDocument/2006/relationships/tags" Target="../tags/tag328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59" Type="http://schemas.openxmlformats.org/officeDocument/2006/relationships/tags" Target="../tags/tag302.xml"/><Relationship Id="rId103" Type="http://schemas.openxmlformats.org/officeDocument/2006/relationships/tags" Target="../tags/tag346.xml"/><Relationship Id="rId108" Type="http://schemas.openxmlformats.org/officeDocument/2006/relationships/tags" Target="../tags/tag351.xml"/><Relationship Id="rId124" Type="http://schemas.openxmlformats.org/officeDocument/2006/relationships/tags" Target="../tags/tag367.xml"/><Relationship Id="rId54" Type="http://schemas.openxmlformats.org/officeDocument/2006/relationships/tags" Target="../tags/tag297.xml"/><Relationship Id="rId70" Type="http://schemas.openxmlformats.org/officeDocument/2006/relationships/tags" Target="../tags/tag313.xml"/><Relationship Id="rId75" Type="http://schemas.openxmlformats.org/officeDocument/2006/relationships/tags" Target="../tags/tag318.xml"/><Relationship Id="rId91" Type="http://schemas.openxmlformats.org/officeDocument/2006/relationships/tags" Target="../tags/tag334.xml"/><Relationship Id="rId96" Type="http://schemas.openxmlformats.org/officeDocument/2006/relationships/tags" Target="../tags/tag339.xml"/><Relationship Id="rId1" Type="http://schemas.openxmlformats.org/officeDocument/2006/relationships/slideLayout" Target="../slideLayouts/slideLayout39.xml"/><Relationship Id="rId6" Type="http://schemas.openxmlformats.org/officeDocument/2006/relationships/tags" Target="../tags/tag249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49" Type="http://schemas.openxmlformats.org/officeDocument/2006/relationships/tags" Target="../tags/tag292.xml"/><Relationship Id="rId114" Type="http://schemas.openxmlformats.org/officeDocument/2006/relationships/tags" Target="../tags/tag357.xml"/><Relationship Id="rId119" Type="http://schemas.openxmlformats.org/officeDocument/2006/relationships/tags" Target="../tags/tag362.xml"/><Relationship Id="rId44" Type="http://schemas.openxmlformats.org/officeDocument/2006/relationships/tags" Target="../tags/tag287.xml"/><Relationship Id="rId60" Type="http://schemas.openxmlformats.org/officeDocument/2006/relationships/tags" Target="../tags/tag303.xml"/><Relationship Id="rId65" Type="http://schemas.openxmlformats.org/officeDocument/2006/relationships/tags" Target="../tags/tag308.xml"/><Relationship Id="rId81" Type="http://schemas.openxmlformats.org/officeDocument/2006/relationships/tags" Target="../tags/tag324.xml"/><Relationship Id="rId86" Type="http://schemas.openxmlformats.org/officeDocument/2006/relationships/tags" Target="../tags/tag329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39" Type="http://schemas.openxmlformats.org/officeDocument/2006/relationships/tags" Target="../tags/tag282.xml"/><Relationship Id="rId109" Type="http://schemas.openxmlformats.org/officeDocument/2006/relationships/tags" Target="../tags/tag352.xml"/><Relationship Id="rId34" Type="http://schemas.openxmlformats.org/officeDocument/2006/relationships/tags" Target="../tags/tag277.xml"/><Relationship Id="rId50" Type="http://schemas.openxmlformats.org/officeDocument/2006/relationships/tags" Target="../tags/tag293.xml"/><Relationship Id="rId55" Type="http://schemas.openxmlformats.org/officeDocument/2006/relationships/tags" Target="../tags/tag298.xml"/><Relationship Id="rId76" Type="http://schemas.openxmlformats.org/officeDocument/2006/relationships/tags" Target="../tags/tag319.xml"/><Relationship Id="rId97" Type="http://schemas.openxmlformats.org/officeDocument/2006/relationships/tags" Target="../tags/tag340.xml"/><Relationship Id="rId104" Type="http://schemas.openxmlformats.org/officeDocument/2006/relationships/tags" Target="../tags/tag347.xml"/><Relationship Id="rId120" Type="http://schemas.openxmlformats.org/officeDocument/2006/relationships/tags" Target="../tags/tag363.xml"/><Relationship Id="rId125" Type="http://schemas.openxmlformats.org/officeDocument/2006/relationships/tags" Target="../tags/tag368.xml"/><Relationship Id="rId7" Type="http://schemas.openxmlformats.org/officeDocument/2006/relationships/tags" Target="../tags/tag250.xml"/><Relationship Id="rId71" Type="http://schemas.openxmlformats.org/officeDocument/2006/relationships/tags" Target="../tags/tag314.xml"/><Relationship Id="rId92" Type="http://schemas.openxmlformats.org/officeDocument/2006/relationships/tags" Target="../tags/tag335.xml"/><Relationship Id="rId2" Type="http://schemas.openxmlformats.org/officeDocument/2006/relationships/slideLayout" Target="../slideLayouts/slideLayout40.xml"/><Relationship Id="rId29" Type="http://schemas.openxmlformats.org/officeDocument/2006/relationships/tags" Target="../tags/tag272.xml"/><Relationship Id="rId24" Type="http://schemas.openxmlformats.org/officeDocument/2006/relationships/tags" Target="../tags/tag267.xml"/><Relationship Id="rId40" Type="http://schemas.openxmlformats.org/officeDocument/2006/relationships/tags" Target="../tags/tag283.xml"/><Relationship Id="rId45" Type="http://schemas.openxmlformats.org/officeDocument/2006/relationships/tags" Target="../tags/tag288.xml"/><Relationship Id="rId66" Type="http://schemas.openxmlformats.org/officeDocument/2006/relationships/tags" Target="../tags/tag309.xml"/><Relationship Id="rId87" Type="http://schemas.openxmlformats.org/officeDocument/2006/relationships/tags" Target="../tags/tag330.xml"/><Relationship Id="rId110" Type="http://schemas.openxmlformats.org/officeDocument/2006/relationships/tags" Target="../tags/tag353.xml"/><Relationship Id="rId115" Type="http://schemas.openxmlformats.org/officeDocument/2006/relationships/tags" Target="../tags/tag358.xml"/><Relationship Id="rId61" Type="http://schemas.openxmlformats.org/officeDocument/2006/relationships/tags" Target="../tags/tag304.xml"/><Relationship Id="rId82" Type="http://schemas.openxmlformats.org/officeDocument/2006/relationships/tags" Target="../tags/tag325.xml"/><Relationship Id="rId19" Type="http://schemas.openxmlformats.org/officeDocument/2006/relationships/tags" Target="../tags/tag262.xml"/><Relationship Id="rId14" Type="http://schemas.openxmlformats.org/officeDocument/2006/relationships/tags" Target="../tags/tag257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56" Type="http://schemas.openxmlformats.org/officeDocument/2006/relationships/tags" Target="../tags/tag299.xml"/><Relationship Id="rId77" Type="http://schemas.openxmlformats.org/officeDocument/2006/relationships/tags" Target="../tags/tag320.xml"/><Relationship Id="rId100" Type="http://schemas.openxmlformats.org/officeDocument/2006/relationships/tags" Target="../tags/tag343.xml"/><Relationship Id="rId105" Type="http://schemas.openxmlformats.org/officeDocument/2006/relationships/tags" Target="../tags/tag348.xml"/><Relationship Id="rId126" Type="http://schemas.openxmlformats.org/officeDocument/2006/relationships/tags" Target="../tags/tag369.xml"/><Relationship Id="rId8" Type="http://schemas.openxmlformats.org/officeDocument/2006/relationships/tags" Target="../tags/tag251.xml"/><Relationship Id="rId51" Type="http://schemas.openxmlformats.org/officeDocument/2006/relationships/tags" Target="../tags/tag294.xml"/><Relationship Id="rId72" Type="http://schemas.openxmlformats.org/officeDocument/2006/relationships/tags" Target="../tags/tag315.xml"/><Relationship Id="rId93" Type="http://schemas.openxmlformats.org/officeDocument/2006/relationships/tags" Target="../tags/tag336.xml"/><Relationship Id="rId98" Type="http://schemas.openxmlformats.org/officeDocument/2006/relationships/tags" Target="../tags/tag341.xml"/><Relationship Id="rId121" Type="http://schemas.openxmlformats.org/officeDocument/2006/relationships/tags" Target="../tags/tag364.xml"/><Relationship Id="rId3" Type="http://schemas.openxmlformats.org/officeDocument/2006/relationships/slideLayout" Target="../slideLayouts/slideLayout41.xml"/><Relationship Id="rId25" Type="http://schemas.openxmlformats.org/officeDocument/2006/relationships/tags" Target="../tags/tag268.xml"/><Relationship Id="rId46" Type="http://schemas.openxmlformats.org/officeDocument/2006/relationships/tags" Target="../tags/tag289.xml"/><Relationship Id="rId67" Type="http://schemas.openxmlformats.org/officeDocument/2006/relationships/tags" Target="../tags/tag310.xml"/><Relationship Id="rId116" Type="http://schemas.openxmlformats.org/officeDocument/2006/relationships/tags" Target="../tags/tag359.xml"/><Relationship Id="rId20" Type="http://schemas.openxmlformats.org/officeDocument/2006/relationships/tags" Target="../tags/tag263.xml"/><Relationship Id="rId41" Type="http://schemas.openxmlformats.org/officeDocument/2006/relationships/tags" Target="../tags/tag284.xml"/><Relationship Id="rId62" Type="http://schemas.openxmlformats.org/officeDocument/2006/relationships/tags" Target="../tags/tag305.xml"/><Relationship Id="rId83" Type="http://schemas.openxmlformats.org/officeDocument/2006/relationships/tags" Target="../tags/tag326.xml"/><Relationship Id="rId88" Type="http://schemas.openxmlformats.org/officeDocument/2006/relationships/tags" Target="../tags/tag331.xml"/><Relationship Id="rId111" Type="http://schemas.openxmlformats.org/officeDocument/2006/relationships/tags" Target="../tags/tag354.xml"/><Relationship Id="rId15" Type="http://schemas.openxmlformats.org/officeDocument/2006/relationships/tags" Target="../tags/tag258.xml"/><Relationship Id="rId36" Type="http://schemas.openxmlformats.org/officeDocument/2006/relationships/tags" Target="../tags/tag279.xml"/><Relationship Id="rId57" Type="http://schemas.openxmlformats.org/officeDocument/2006/relationships/tags" Target="../tags/tag300.xml"/><Relationship Id="rId106" Type="http://schemas.openxmlformats.org/officeDocument/2006/relationships/tags" Target="../tags/tag349.xml"/><Relationship Id="rId127" Type="http://schemas.openxmlformats.org/officeDocument/2006/relationships/tags" Target="../tags/tag370.xml"/><Relationship Id="rId10" Type="http://schemas.openxmlformats.org/officeDocument/2006/relationships/tags" Target="../tags/tag253.xml"/><Relationship Id="rId31" Type="http://schemas.openxmlformats.org/officeDocument/2006/relationships/tags" Target="../tags/tag274.xml"/><Relationship Id="rId52" Type="http://schemas.openxmlformats.org/officeDocument/2006/relationships/tags" Target="../tags/tag295.xml"/><Relationship Id="rId73" Type="http://schemas.openxmlformats.org/officeDocument/2006/relationships/tags" Target="../tags/tag316.xml"/><Relationship Id="rId78" Type="http://schemas.openxmlformats.org/officeDocument/2006/relationships/tags" Target="../tags/tag321.xml"/><Relationship Id="rId94" Type="http://schemas.openxmlformats.org/officeDocument/2006/relationships/tags" Target="../tags/tag337.xml"/><Relationship Id="rId99" Type="http://schemas.openxmlformats.org/officeDocument/2006/relationships/tags" Target="../tags/tag342.xml"/><Relationship Id="rId101" Type="http://schemas.openxmlformats.org/officeDocument/2006/relationships/tags" Target="../tags/tag344.xml"/><Relationship Id="rId122" Type="http://schemas.openxmlformats.org/officeDocument/2006/relationships/tags" Target="../tags/tag365.xml"/><Relationship Id="rId4" Type="http://schemas.openxmlformats.org/officeDocument/2006/relationships/theme" Target="../theme/theme3.xml"/><Relationship Id="rId9" Type="http://schemas.openxmlformats.org/officeDocument/2006/relationships/tags" Target="../tags/tag2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/>
          <p:nvPr userDrawn="1"/>
        </p:nvSpPr>
        <p:spPr bwMode="black">
          <a:xfrm>
            <a:off x="11549413" y="653675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noProof="0" smtClean="0"/>
              <a:pPr marL="0" lvl="0" indent="0" algn="r">
                <a:buNone/>
              </a:pPr>
              <a:t>‹#›</a:t>
            </a:fld>
            <a:endParaRPr lang="en-US" sz="900" noProof="0" dirty="0"/>
          </a:p>
        </p:txBody>
      </p:sp>
      <p:sp>
        <p:nvSpPr>
          <p:cNvPr id="12" name="Copyright Placeholder" descr="{&quot;templafy&quot;:{&quot;id&quot;:&quot;1aff8e5a-3d18-4a36-9696-51011b2c4cd8&quot;}}">
            <a:extLst>
              <a:ext uri="{FF2B5EF4-FFF2-40B4-BE49-F238E27FC236}">
                <a16:creationId xmlns:a16="http://schemas.microsoft.com/office/drawing/2014/main" id="{539D88F9-B48F-F143-B90F-EDFB85A350E8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Public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62000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B3E7C216-6801-4AB8-8D95-E7D60F39B210}"/>
              </a:ext>
            </a:extLst>
          </p:cNvPr>
          <p:cNvGrpSpPr>
            <a:grpSpLocks/>
          </p:cNvGrpSpPr>
          <p:nvPr userDrawn="1">
            <p:custDataLst>
              <p:tags r:id="rId21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FC8CECD5-A3FB-4DD5-A846-DC09FDB6EB04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rvey 1/3 [1]">
              <a:extLst>
                <a:ext uri="{FF2B5EF4-FFF2-40B4-BE49-F238E27FC236}">
                  <a16:creationId xmlns:a16="http://schemas.microsoft.com/office/drawing/2014/main" id="{750B853B-8389-4427-AFB9-1CE880FE9BEE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rvey 2/3 [2]">
              <a:extLst>
                <a:ext uri="{FF2B5EF4-FFF2-40B4-BE49-F238E27FC236}">
                  <a16:creationId xmlns:a16="http://schemas.microsoft.com/office/drawing/2014/main" id="{0CA9A207-7055-4A72-8ED2-D82605C3D0C8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rvey 3/3 [3]">
              <a:extLst>
                <a:ext uri="{FF2B5EF4-FFF2-40B4-BE49-F238E27FC236}">
                  <a16:creationId xmlns:a16="http://schemas.microsoft.com/office/drawing/2014/main" id="{4422C816-875A-41F5-9DC0-8DBAE4C5C6CB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Harvey 4" hidden="1">
            <a:extLst>
              <a:ext uri="{FF2B5EF4-FFF2-40B4-BE49-F238E27FC236}">
                <a16:creationId xmlns:a16="http://schemas.microsoft.com/office/drawing/2014/main" id="{DDC5C333-7028-4F79-8940-98DC17723588}"/>
              </a:ext>
            </a:extLst>
          </p:cNvPr>
          <p:cNvGrpSpPr>
            <a:grpSpLocks/>
          </p:cNvGrpSpPr>
          <p:nvPr userDrawn="1">
            <p:custDataLst>
              <p:tags r:id="rId22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70B331E2-39A8-4BAF-8DDD-C631B51EB56E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F66FBA-2801-4875-BD13-0BF512FC3C6A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99673DAB-5272-45DC-B222-CA8CAA9FD2BB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F9B9444B-C98D-45FC-BA92-881D06827328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5FFB853D-F550-4F16-8269-A070A19E381C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0630AB66-7B5F-41CE-A2EB-2EB4C67794AE}"/>
              </a:ext>
            </a:extLst>
          </p:cNvPr>
          <p:cNvGrpSpPr>
            <a:grpSpLocks/>
          </p:cNvGrpSpPr>
          <p:nvPr userDrawn="1">
            <p:custDataLst>
              <p:tags r:id="rId23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051D5678-1EFE-40CF-8563-B5E9EA35A271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E5DDEB4B-B8B3-42DA-AF30-4FD0A1770D91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B9200C4-0418-4CEF-BBB8-18F997AD7CA8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8E4DE7E8-0809-4E2E-BE6A-E989A6AEBF62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F839E6A9-0DED-402B-8F4C-2176769B55CD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C3EE8663-AD08-4237-8344-6543EC4B688C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ADE6F931-D156-4E59-A3ED-0B14B5F0EF7E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A36821AE-2FF1-4F6E-AAF3-1BEA6AE153B8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2D277E47-45D5-4503-8443-BED560C6560A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6D5D9337-395C-4FE4-97E6-E1CD47A644E9}"/>
              </a:ext>
            </a:extLst>
          </p:cNvPr>
          <p:cNvGrpSpPr/>
          <p:nvPr userDrawn="1">
            <p:custDataLst>
              <p:tags r:id="rId24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C2D4C837-2D4B-4D6B-81F8-9B001989609B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BACD6AAA-4A1C-46BE-B491-9A4A9C7C56F3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701024C3-4DEF-477C-9CFB-100E0303499E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46A461CD-8D28-4422-AF2A-8267EFA51CAD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0A337C3A-F021-437D-9E3D-FDE5AF266029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BDF66AF7-3D75-4118-B7E6-241B2C41B2C9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E74E7438-4315-4097-9BA7-F0CE3252AC14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EBA4E91-97BB-4DAC-B193-66FA4828DB26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EEB85E02-177B-40CF-B926-A4423CC7C827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C133BC7F-B0E3-404F-92D1-BB930C4F3311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F2FB72A6-CDF7-48B3-A3B8-5A5FC061802C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3110C8B-1B18-4579-AB3F-0F4A0840CF38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84A1B722-E5AC-45F7-9498-7FF502B6FA2B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A5599F20-B957-4DF9-8B04-F2B77AAF0BDB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F74357FC-EB3D-46C4-B56A-5007C9F4FB84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2E8E8F3-9DBC-46F4-9700-CAF071913650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1360883-3CF3-4439-9568-E456C60454A8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AE88FC9E-FB95-4413-AE3E-B8BF504735B5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62593B83-E4BE-4CE8-9B0B-25AF9B7D4254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D41838E-0172-403D-9B68-FD51310F5400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EDE3F4CF-CB3E-40C2-B070-AC09F1E8FBD5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CD8E25E7-83D2-4F78-92A7-435281704491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C6A696FB-9EFC-47F6-9860-247C48C1FC3D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252958D2-EE89-4FBF-BF7B-C8AFAD704413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314E82DC-04B6-406C-9D65-1115F4D2AA22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69D1B60-A74F-4296-8610-F3DCDDC15022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FF6DD112-04B6-4656-AB9D-1F9950FEE2D9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E2928B53-FC5C-427C-AE65-9286773D84B2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D8CF4F20-8FEC-47FF-9B86-E818143B2C19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E1AF074D-4599-4D0E-8078-66303FEBDE44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2DF9C982-C062-4899-8A5F-20F49AD9E1B5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E98CD797-9DD9-4143-9058-D1ABF95E7406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39029FE4-844F-47DA-8FEF-FB68673FF10C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B99AA4D4-9C74-447B-89EF-8FD268FF95EE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880CCDE-4DDE-49A8-AFB2-FDDCE314B4D3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37E834A-F9D8-4623-BC85-60359856CCD0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15163940-B229-4368-B727-3714123C78AB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64BAECDC-27C7-4333-B9D8-59DE42A1B1AA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4F018A0A-A74A-4E47-BC47-203679D4F8C0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ACA75957-9FDB-46A2-82EC-77103CBEAC52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025DFA7F-A073-422A-8D20-E27D1ABE4342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BF311CE9-A4CB-4965-8F0F-5B6811E9FB20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1B415A3D-1E85-4E6A-8BAB-3BB56600BA4F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7EAD6077-4487-4E7D-846D-445E65B5291C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4B57ADAF-4A83-4CB4-8920-E2B9F994E83E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FF3E5416-AC43-4CBB-A32A-A966ED03106F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49AFF9C1-C19A-487C-A4C1-47DA87277C3B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F35AEE09-D82F-438F-9D01-96C6876241F1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4FC3325B-EEB2-4420-9715-1149CEACE9AC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3BE00D50-8FCE-4E11-AA24-10B621732F20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97083993-8BFD-443F-A3A3-D28EF389CE2B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BDE38762-18E9-47FF-895E-325F5976ECAA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785EAA21-FBCD-46DC-8430-7AB12F5A66AF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858D54BA-F4A5-4C67-830E-E85FF6EE735D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AC41BD7B-E1FA-4AED-B11C-E03936A672E6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BAF901A0-5FD1-4B29-9AF9-DB8B19412429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3EFF555D-6B7F-481F-ADC2-746953BA7F97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A4D3BE31-8C07-4912-AB8B-8331A665C238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E7B5A5D9-6DD2-4B0A-9557-7A7AF774103E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88458C0E-D234-4C86-A6CC-B8CD6C445F00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0924D2C6-D224-49FD-A4B8-312AFD605E78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F9FB23C2-D568-49AC-B8FD-0480EB019739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9EF3159D-F4FB-4032-BCCB-55E6ED5EEFC7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9362C8EA-6D15-4E0C-8AE9-B1B50EB297B8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91EB375D-1444-4BE3-A696-66272A1564CD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9A3002B1-5D17-4BCB-9A44-B2FB4025D02F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E5F2FDE4-04B2-4A45-A685-14E0C51883A5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D399A169-3845-4CD5-A62C-F4586F1FAFE8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E12F5173-9960-47F5-9A91-B043294E14CB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DD9B9229-3D3A-4706-BEEC-04C19A30C5C3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795A4CC8-0C08-491C-8D7F-95EC8E0E25B8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91862A76-5FCC-4C25-9A3F-A10651AC7725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46969644-17D9-45C9-A88A-9A88622DCE45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F89621F9-3ABB-450D-913E-7B467F289A9B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89EE4B1F-E703-471D-8307-BFB9EDEDB9F7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8AB2EEA8-04AC-4B6C-8D90-28093DB647E6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6F4E00F2-EA6F-4809-B2FD-4CE3ABE8C480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CF5CA593-7B87-4492-9B35-2255514CB496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8C036464-458E-48D4-BAC8-84819F820C60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6FD5AC00-8293-447C-B728-B963DD67B1C2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C0F859-BC49-430F-8C59-C0B9109E47A3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F78719E3-0417-4867-B70D-21538B3AC36E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9C5D0905-7412-4C75-BC20-E51105CA783D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96AA2E20-CC65-4632-B3D4-93E962B59D4C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9B4360A3-E0B2-48F7-B5A8-D24513748A82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D694B21E-EEA0-48FA-A35C-7B6570B3F861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85E1AF41-C21D-4514-B37E-CC830BC09C0A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3948F2E-FD5F-4107-B122-9AC75FE0CD9E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744E57ED-019F-4A8B-A06E-9FB965FEBB23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5567719B-31CA-4A86-801E-E0531122E504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2CD4B3A1-B882-43A6-A4CA-C9FCA394B28B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68606D93-5175-4900-AD89-6D0710AFE75F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7EE30864-DDCC-4BBA-B70A-48810E224581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608CA488-A707-4C7A-9287-9DA9A38ED3D4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FE1836A9-F92A-4F07-BBB8-2274E290E952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3169BE73-7F99-46E3-BDA9-D9BB85BE343E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2E3B5ED-B1AB-4A99-BD20-FF638135BE37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75A7FEAD-6C4B-4F7A-BB60-3A68D96114DE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C4B5128E-9380-4C38-A1EB-CB12E7401609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50F634E4-E5B9-4DA6-9F91-8AF5B6ACF1FB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94AA53CD-8233-470E-AFEE-0BCC721BFAE9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1B41FB17-6D57-4EE1-9C4C-9C305D5D6BEC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(r) Footnote</a:t>
            </a:r>
          </a:p>
        </p:txBody>
      </p:sp>
      <p:sp>
        <p:nvSpPr>
          <p:cNvPr id="132" name="Responsible [Sticker]" hidden="1">
            <a:extLst>
              <a:ext uri="{FF2B5EF4-FFF2-40B4-BE49-F238E27FC236}">
                <a16:creationId xmlns:a16="http://schemas.microsoft.com/office/drawing/2014/main" id="{3CB674C2-91C9-46E6-8AB4-E90ABF1CAFE0}"/>
              </a:ext>
            </a:extLst>
          </p:cNvPr>
          <p:cNvSpPr>
            <a:spLocks/>
          </p:cNvSpPr>
          <p:nvPr userDrawn="1"/>
        </p:nvSpPr>
        <p:spPr>
          <a:xfrm>
            <a:off x="10071105" y="896931"/>
            <a:ext cx="2124070" cy="595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Responsible: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Name Lastname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7C793D27-9296-461C-878D-BA16CBD9158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704CE42F-5A9B-4CC0-8048-99928A53C0C4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348603E9-9858-4213-9B5B-929AD136906A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EEB833A-9AFC-4A66-8469-9D3897CE1E6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41FF937-AB04-46EE-82EF-FCE26A919A7B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06C5579C-7A02-48D6-A733-4B9E6D9F1443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9EB4C18-DFF3-4A27-ACBB-99DCDC8961A8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906252E7-98DB-45F0-8278-EB60F71B7340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904633E3-6BC9-4C5E-B74A-8B9D4AE95B20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DRAFT</a:t>
            </a:r>
          </a:p>
        </p:txBody>
      </p:sp>
      <p:sp>
        <p:nvSpPr>
          <p:cNvPr id="4" name="MSIPCMContentMarking" descr="{&quot;HashCode&quot;:-867948802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B43D1712-DD50-4255-BF76-99CDFE9C5253}"/>
              </a:ext>
            </a:extLst>
          </p:cNvPr>
          <p:cNvSpPr txBox="1"/>
          <p:nvPr userDrawn="1"/>
        </p:nvSpPr>
        <p:spPr>
          <a:xfrm>
            <a:off x="0" y="6595656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Public</a:t>
            </a:r>
            <a:endParaRPr lang="en-US" sz="1000" kern="0" dirty="0" err="1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82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41" r:id="rId3"/>
    <p:sldLayoutId id="2147483765" r:id="rId4"/>
    <p:sldLayoutId id="2147483767" r:id="rId5"/>
    <p:sldLayoutId id="2147483743" r:id="rId6"/>
    <p:sldLayoutId id="2147483774" r:id="rId7"/>
    <p:sldLayoutId id="2147483745" r:id="rId8"/>
    <p:sldLayoutId id="2147483760" r:id="rId9"/>
    <p:sldLayoutId id="2147483768" r:id="rId10"/>
    <p:sldLayoutId id="2147483769" r:id="rId11"/>
    <p:sldLayoutId id="2147483770" r:id="rId12"/>
    <p:sldLayoutId id="2147483744" r:id="rId13"/>
    <p:sldLayoutId id="2147483757" r:id="rId14"/>
    <p:sldLayoutId id="2147483771" r:id="rId15"/>
    <p:sldLayoutId id="2147483763" r:id="rId16"/>
    <p:sldLayoutId id="2147483751" r:id="rId17"/>
    <p:sldLayoutId id="2147483756" r:id="rId18"/>
    <p:sldLayoutId id="2147483740" r:id="rId19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>
          <a:schemeClr val="accent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/>
          <p:nvPr userDrawn="1"/>
        </p:nvSpPr>
        <p:spPr bwMode="black">
          <a:xfrm>
            <a:off x="11549413" y="653675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marR="0" lvl="0" indent="0" algn="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None/>
              <a:tabLst/>
              <a:defRPr/>
            </a:pPr>
            <a:fld id="{0BDC132A-5C91-4078-9777-31DA19A62E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pyright Placeholder" descr="{&quot;templafy&quot;:{&quot;id&quot;:&quot;a47c0c45-b438-4630-b906-ac4df791b6a0&quot;}}">
            <a:extLst>
              <a:ext uri="{FF2B5EF4-FFF2-40B4-BE49-F238E27FC236}">
                <a16:creationId xmlns:a16="http://schemas.microsoft.com/office/drawing/2014/main" id="{28F8FEF7-307E-4186-BE83-C7F901EBFBB2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0"/>
            <a:ext cx="10155600" cy="13849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62000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grpSp>
        <p:nvGrpSpPr>
          <p:cNvPr id="7" name="Harvey 3" hidden="1">
            <a:extLst>
              <a:ext uri="{FF2B5EF4-FFF2-40B4-BE49-F238E27FC236}">
                <a16:creationId xmlns:a16="http://schemas.microsoft.com/office/drawing/2014/main" id="{E2DD6C7F-2784-4085-B35E-D0CF93151D32}"/>
              </a:ext>
            </a:extLst>
          </p:cNvPr>
          <p:cNvGrpSpPr>
            <a:grpSpLocks/>
          </p:cNvGrpSpPr>
          <p:nvPr userDrawn="1">
            <p:custDataLst>
              <p:tags r:id="rId21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8" name="Harvey 0/3 [0]">
              <a:extLst>
                <a:ext uri="{FF2B5EF4-FFF2-40B4-BE49-F238E27FC236}">
                  <a16:creationId xmlns:a16="http://schemas.microsoft.com/office/drawing/2014/main" id="{76D1956A-873B-484E-BE75-6EDE3EFEDCC2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rvey 1/3 [1]">
              <a:extLst>
                <a:ext uri="{FF2B5EF4-FFF2-40B4-BE49-F238E27FC236}">
                  <a16:creationId xmlns:a16="http://schemas.microsoft.com/office/drawing/2014/main" id="{7A8F53B0-6F79-4898-A0C4-A91F7DB00E6A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rvey 2/3 [2]">
              <a:extLst>
                <a:ext uri="{FF2B5EF4-FFF2-40B4-BE49-F238E27FC236}">
                  <a16:creationId xmlns:a16="http://schemas.microsoft.com/office/drawing/2014/main" id="{67E7417D-4B0A-4A13-A4D7-B51B7C58CC54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rvey 3/3 [3]">
              <a:extLst>
                <a:ext uri="{FF2B5EF4-FFF2-40B4-BE49-F238E27FC236}">
                  <a16:creationId xmlns:a16="http://schemas.microsoft.com/office/drawing/2014/main" id="{94AD8207-D125-429F-A09F-08C9EE19B157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Harvey 4" hidden="1">
            <a:extLst>
              <a:ext uri="{FF2B5EF4-FFF2-40B4-BE49-F238E27FC236}">
                <a16:creationId xmlns:a16="http://schemas.microsoft.com/office/drawing/2014/main" id="{6B608003-5C72-434E-8F1C-BF7F4CA4A26C}"/>
              </a:ext>
            </a:extLst>
          </p:cNvPr>
          <p:cNvGrpSpPr>
            <a:grpSpLocks/>
          </p:cNvGrpSpPr>
          <p:nvPr userDrawn="1">
            <p:custDataLst>
              <p:tags r:id="rId22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0467B57E-FAD8-4950-97F9-ECAB5EC75227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37FDC8-754C-4807-899B-A34C337B435F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500E3869-B32B-4A08-829A-07819962707F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83770D17-214F-4DFB-8C4A-75BCB6FDCCF1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2298CBDE-E2CD-44DD-81DA-565BDE17B854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65A741E4-88C1-4827-B19E-63A8295DED86}"/>
              </a:ext>
            </a:extLst>
          </p:cNvPr>
          <p:cNvGrpSpPr>
            <a:grpSpLocks/>
          </p:cNvGrpSpPr>
          <p:nvPr userDrawn="1">
            <p:custDataLst>
              <p:tags r:id="rId23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D63D2936-46EA-44E4-95BC-083F8C581A0C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D096D980-9CFC-4294-9B40-92841B87F312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9B0FC65-F825-4960-BF8A-E86755376C2C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72489F0D-9F1E-4F64-B7DC-7C979BD81FA6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4F47161A-836E-4CB2-97C4-5ABCB035EE25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D80539EF-20E9-4266-BD06-3959673E5243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C88D2627-1A78-4152-B77C-58669AC49F36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F8117399-4ECF-44E9-9BC8-A7C83760976C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B912D41C-14ED-4BE0-96D3-6AEB2ED794D2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2C4AA9A9-EE14-41CD-8AD6-AC987D77FC05}"/>
              </a:ext>
            </a:extLst>
          </p:cNvPr>
          <p:cNvGrpSpPr/>
          <p:nvPr userDrawn="1">
            <p:custDataLst>
              <p:tags r:id="rId24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0B60B67C-997A-4EB0-98E0-CA4E4E4B5118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7DAEEFA9-09E0-4535-8058-345772E9D551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C84C906D-AC0F-4F5B-B334-51FDEA499286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5331B348-43F5-457E-9C20-7EAAD007F74A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18D263CF-2B62-4C47-BE83-FD72BDBDB277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DB8F581D-8CF4-44A7-B4F4-0DE74457F251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383A6352-9EAD-4A05-8ABD-66158F752B74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AC78B9F4-DF17-4E2D-9790-668D5CEC3049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2577ED03-E1A5-42A1-8DCD-AEFD054EB873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9B167A94-DCC5-461B-9970-C5FFF47CB641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5A26E699-12E3-4167-ADED-3C1AF764FAA3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820A8FC-3CE4-4CBA-BAE6-398A7F026B55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31F16729-DFEC-43AE-96FD-5ADAD841109F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E4398C50-BFFD-487F-93AC-1F2177BB3B86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675D9417-20D9-4833-9CE5-50B086713780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666FBE4-3CEE-43B7-83C1-0C2A47739511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F979B8E0-5904-481A-B1E1-9C6D95DF9F7C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71716968-2083-4153-9DAA-3F8C26432ACE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C1D12AF8-310A-4A60-A8D9-E26C9D0D94FD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587885C-11FD-4365-93C9-369845C5B1D3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0DFEA4D6-DB33-4BA0-9B39-C6DC449D6DCF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6B616720-F062-4402-A6C1-F4CBA52171D3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2E4A5CA2-E839-4E73-A274-49DE99B1C50F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3DCD53C2-A835-4CB8-9468-2C92013F44B5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0BD9113F-8ACE-463E-BEF7-5D2C960A1E3D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A0C79897-7FEB-441B-A4CB-F5B74F5352FA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88DEA423-7272-4270-BD71-9ACAEB894DD2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ABF9DC9D-9784-42F7-9BC1-D959BA5B29A9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253A0F1B-274A-4C2F-8909-10DCC3C664C8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F088766A-C09E-41AD-B4A8-037680E089A0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33917A65-AD51-4648-AAB4-80520AB0DF59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60CB2766-A8A0-4EC5-93AC-A9FA9B2EDF87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CAC81949-5BCB-4FFD-9284-D4C754DB7E63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86CD47EE-4D9E-42B8-B6AB-5866BABF0A8C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0F21930-7819-4484-8BC2-24ADAFBF4661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6BAC333F-8F1A-461D-A13A-543036E6C360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C3343ED1-4EC6-4E9E-B0D4-04063CCDCBA5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A708B5F6-5DEF-4C81-B17E-B40298FAFF37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A66921B0-1234-4643-AEDF-EA370AB72678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33DF93CE-4BEC-4E23-B207-3A3D24BA88DB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743BBE64-E8AE-431B-A3F5-0BC3EFCF170A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9A92A148-61C9-4A68-B88F-DEBF70F366D4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E95B2275-79DF-4600-968F-4A342730E5D7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0EDDDB89-4687-4E79-B4A5-CEA4DC104A0F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C55ACE0A-FE8C-4946-90E5-595C4B50ECB8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C3C97B00-88DC-4936-B5A6-A08A75F0ABB5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92F6FFA4-3CBC-4B59-9D72-AFC058739173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4E849BB4-2601-4C2B-B994-35A1C0E7E5CA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94CAB759-7BC1-4DBC-B899-C726287011FE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046DACFB-25FF-4C07-9C05-79EA15EE9F0E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D5CE1598-6D7A-4D44-8C77-406476D5C522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F2DF6732-AEFD-4697-BC9B-C58EB9BA8E40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16803592-72AA-4516-A884-525A808682B4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5F99AC13-0D56-4AE3-AEA7-5C4F5708B17A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541F1DB6-93AE-4A84-AB2D-8BC8F86C3D84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D502E6B1-F368-4550-A4D3-B3010A99F663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4720ED11-4A42-479C-84D4-DDDADFCA8B0B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21A74775-B349-48A0-8EB3-EB08D561D6B0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0B6A7A23-5EE1-4D66-89A0-9F9216A2BE97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97A2BD28-5A14-44CC-AF36-E25E51CB04F9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FD9F7980-1AFD-41C1-8F06-2BD58E9E7DB3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1F6026E1-58EA-4165-9806-8320F1A2151F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6D59B6D1-D4A0-486E-B6B9-3FE8ECF9C85C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72CA5142-D8D9-42C7-8426-2AAC92BBC5C5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8C402CD6-E17F-4364-A73B-136161E50AD6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01BAEB30-CD03-4381-BDDE-20B657FE5739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A3D46CD0-3F66-416E-BAFF-126E1A4784A7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0F1B6B8A-04A8-44E5-84B4-58A3959BB46B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06028C46-1883-45B7-8314-A8D2BF1FBD61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F99BDCEF-D0B7-4B1D-9B03-512515EB7624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CC7813EC-4BD1-43A5-BA1A-26ACB8B2E6FA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8162D4CF-AA2B-4374-92D5-BD31E37529FF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710989EA-C787-4E9F-8213-206712EC3CFE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67A73065-5334-4F41-A369-8EB437B331D7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14727066-BEC2-49F3-AA3E-E3A425402AE8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113B9B44-4595-4732-933D-6C0AA7F533BB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06EBC64F-EA62-4482-A2A7-5939C0723B11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33897A80-E31B-4861-AB97-6833FD1866E7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B0225A30-1CA9-4637-83EA-DCD6E18DED7D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97423E78-84B8-41A4-88C0-2B85AECC0B84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0A0180-433B-47A5-BF80-1EEB17480B28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9926ED4B-698A-4425-A478-27C93E5CE58B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7D7BFD81-01C8-4719-9A58-A31303343AA6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C087B679-2D15-4E9F-B11A-BB0FE103AF93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11D03C6A-977B-4008-8A7A-3E2151BE46B2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082E0242-5963-4F00-A534-FEF1C51B9AFA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52079047-834D-4C25-BFD9-12E3AD917B28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203379C-10FF-442E-9FC3-2B647AC3BDFD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92333550-029A-4109-95FE-C047B815C2DF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1F32300F-FDD5-4B38-864C-CB443526AD71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697ADF22-F97D-4F1C-BCC7-E4612CB741D3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9056A6F9-3DA3-4E9B-9E20-5113253AFD24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AE2D63FA-5325-44CA-8AD7-EF0DF6F08E63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FAC70D65-FE27-4362-B6CB-C8E98F2364A0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81AD4C59-EFEF-459D-A27F-15A146895412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10332771-7241-4A69-9E3B-39EE0DD599DB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ECCA8BB1-856A-44D2-836F-0D09CCB6E639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817876D5-B5AE-4CB9-91F0-3216E405ABFC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590CBEB8-26D2-44A7-AFC9-3B1CFAFBFD58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9E11B621-B7C7-42B9-B8C0-3204D6DB8B09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D0CABEAB-553B-494A-B777-460445E83DC6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68B218BD-395A-4502-A94E-A08DE8654F26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(r) Footnote</a:t>
            </a:r>
          </a:p>
        </p:txBody>
      </p:sp>
      <p:sp>
        <p:nvSpPr>
          <p:cNvPr id="132" name="Responsible [Sticker]" hidden="1">
            <a:extLst>
              <a:ext uri="{FF2B5EF4-FFF2-40B4-BE49-F238E27FC236}">
                <a16:creationId xmlns:a16="http://schemas.microsoft.com/office/drawing/2014/main" id="{A7961E44-961D-4848-8CEB-1EFCB33CB293}"/>
              </a:ext>
            </a:extLst>
          </p:cNvPr>
          <p:cNvSpPr>
            <a:spLocks/>
          </p:cNvSpPr>
          <p:nvPr userDrawn="1"/>
        </p:nvSpPr>
        <p:spPr>
          <a:xfrm>
            <a:off x="10071105" y="896931"/>
            <a:ext cx="2124070" cy="595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Responsible: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Name Lastname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37E592D2-D46E-4E6F-83FE-862FA73EFB5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4CFF5549-C64F-4551-8F2F-5D3B660A3675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8FE9E35B-59B2-4A10-A724-3DFA5A54B44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A4D308D9-9560-4C6C-90F4-615C4E747CF1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27E0EE38-41B7-4F78-8FF1-CBCB26374803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2FE8C0B9-ACE9-4D2C-ADF2-5408026F7DD3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C71CC93-5EE5-4874-AD2D-4189352D970E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48CE323D-DC14-4B3E-B71E-DD8022C75652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15AE75A8-6AB5-4AF9-9E1C-D8D161F64E60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DRAFT</a:t>
            </a:r>
          </a:p>
        </p:txBody>
      </p:sp>
      <p:sp>
        <p:nvSpPr>
          <p:cNvPr id="4" name="MSIPCMContentMarking" descr="{&quot;HashCode&quot;:-867948802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11CBD7A8-F7A4-40C6-9628-69D6D8ED4500}"/>
              </a:ext>
            </a:extLst>
          </p:cNvPr>
          <p:cNvSpPr txBox="1"/>
          <p:nvPr userDrawn="1"/>
        </p:nvSpPr>
        <p:spPr>
          <a:xfrm>
            <a:off x="0" y="6595656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Public</a:t>
            </a:r>
            <a:endParaRPr lang="en-US" sz="1000" kern="0" dirty="0" err="1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171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4" r:id="rId15"/>
    <p:sldLayoutId id="2147483835" r:id="rId16"/>
    <p:sldLayoutId id="2147483836" r:id="rId17"/>
    <p:sldLayoutId id="2147483837" r:id="rId18"/>
    <p:sldLayoutId id="2147483838" r:id="rId19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>
          <a:schemeClr val="accent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62000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F6D7778-F272-4F12-ADD2-8AE6FF10DDDC}"/>
              </a:ext>
            </a:extLst>
          </p:cNvPr>
          <p:cNvSpPr txBox="1"/>
          <p:nvPr userDrawn="1"/>
        </p:nvSpPr>
        <p:spPr bwMode="black">
          <a:xfrm>
            <a:off x="11549413" y="653675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noProof="0" smtClean="0"/>
              <a:pPr marL="0" lvl="0" indent="0" algn="r">
                <a:buNone/>
              </a:pPr>
              <a:t>‹#›</a:t>
            </a:fld>
            <a:endParaRPr lang="en-US" sz="900" noProof="0" dirty="0"/>
          </a:p>
        </p:txBody>
      </p:sp>
      <p:sp>
        <p:nvSpPr>
          <p:cNvPr id="8" name="Text Placeholder 9" descr="{&quot;templafy&quot;:{&quot;id&quot;:&quot;62fb2d5d-0d71-4b3c-ae88-832204d89b71&quot;}}">
            <a:extLst>
              <a:ext uri="{FF2B5EF4-FFF2-40B4-BE49-F238E27FC236}">
                <a16:creationId xmlns:a16="http://schemas.microsoft.com/office/drawing/2014/main" id="{E2298AE1-CDB8-4D61-8E3E-B33DFA9BF7BF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Public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8DC1505A-D53E-46CB-98E1-B26FE6EF50E2}"/>
              </a:ext>
            </a:extLst>
          </p:cNvPr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B03385C0-FA62-482E-86F8-51D141991BAA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rvey 1/3 [1]">
              <a:extLst>
                <a:ext uri="{FF2B5EF4-FFF2-40B4-BE49-F238E27FC236}">
                  <a16:creationId xmlns:a16="http://schemas.microsoft.com/office/drawing/2014/main" id="{2AF839AF-2E27-4E20-AC45-63BF5A3D6D5B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rvey 2/3 [2]">
              <a:extLst>
                <a:ext uri="{FF2B5EF4-FFF2-40B4-BE49-F238E27FC236}">
                  <a16:creationId xmlns:a16="http://schemas.microsoft.com/office/drawing/2014/main" id="{2BBEF0FA-98A4-41EB-8C3C-CDC4A9952293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rvey 3/3 [3]">
              <a:extLst>
                <a:ext uri="{FF2B5EF4-FFF2-40B4-BE49-F238E27FC236}">
                  <a16:creationId xmlns:a16="http://schemas.microsoft.com/office/drawing/2014/main" id="{588E309A-5C95-4579-A744-8BCF77C6484D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Harvey 4" hidden="1">
            <a:extLst>
              <a:ext uri="{FF2B5EF4-FFF2-40B4-BE49-F238E27FC236}">
                <a16:creationId xmlns:a16="http://schemas.microsoft.com/office/drawing/2014/main" id="{FAAF2626-AAF4-4D60-8827-D9A28E763C6A}"/>
              </a:ext>
            </a:extLst>
          </p:cNvPr>
          <p:cNvGrpSpPr>
            <a:grpSpLocks/>
          </p:cNvGrpSpPr>
          <p:nvPr userDrawn="1">
            <p:custDataLst>
              <p:tags r:id="rId6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4" name="Harvey 0/4 [0]">
              <a:extLst>
                <a:ext uri="{FF2B5EF4-FFF2-40B4-BE49-F238E27FC236}">
                  <a16:creationId xmlns:a16="http://schemas.microsoft.com/office/drawing/2014/main" id="{2DF0EC80-934B-46F9-B89F-1A2188954F1C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rvey 1/4 [1]">
              <a:extLst>
                <a:ext uri="{FF2B5EF4-FFF2-40B4-BE49-F238E27FC236}">
                  <a16:creationId xmlns:a16="http://schemas.microsoft.com/office/drawing/2014/main" id="{1A34F556-9FC3-43DE-B08C-349BA9AF8100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rvey 2/4 [2]">
              <a:extLst>
                <a:ext uri="{FF2B5EF4-FFF2-40B4-BE49-F238E27FC236}">
                  <a16:creationId xmlns:a16="http://schemas.microsoft.com/office/drawing/2014/main" id="{B4650B2C-1EE2-4EBC-AAA6-824B8B062675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rvey 3/4 [3]">
              <a:extLst>
                <a:ext uri="{FF2B5EF4-FFF2-40B4-BE49-F238E27FC236}">
                  <a16:creationId xmlns:a16="http://schemas.microsoft.com/office/drawing/2014/main" id="{E1D9DFDA-DACB-4022-B941-267860F50122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rvey 4/4 [4]">
              <a:extLst>
                <a:ext uri="{FF2B5EF4-FFF2-40B4-BE49-F238E27FC236}">
                  <a16:creationId xmlns:a16="http://schemas.microsoft.com/office/drawing/2014/main" id="{535A9AAC-D900-41AC-A7D2-7B637F94A431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Harvey 8" hidden="1">
            <a:extLst>
              <a:ext uri="{FF2B5EF4-FFF2-40B4-BE49-F238E27FC236}">
                <a16:creationId xmlns:a16="http://schemas.microsoft.com/office/drawing/2014/main" id="{ED8A5D7C-2D26-46E7-AB93-04C15BD4F716}"/>
              </a:ext>
            </a:extLst>
          </p:cNvPr>
          <p:cNvGrpSpPr>
            <a:grpSpLocks/>
          </p:cNvGrpSpPr>
          <p:nvPr userDrawn="1">
            <p:custDataLst>
              <p:tags r:id="rId7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20" name="Harvey 0/8 [0]">
              <a:extLst>
                <a:ext uri="{FF2B5EF4-FFF2-40B4-BE49-F238E27FC236}">
                  <a16:creationId xmlns:a16="http://schemas.microsoft.com/office/drawing/2014/main" id="{7D039D96-0D6A-4F0E-B841-1D6BDE482450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rvey 1/8 [1]">
              <a:extLst>
                <a:ext uri="{FF2B5EF4-FFF2-40B4-BE49-F238E27FC236}">
                  <a16:creationId xmlns:a16="http://schemas.microsoft.com/office/drawing/2014/main" id="{B3C7964C-88AB-43A7-A51A-B4AB84CE7A54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rvey 2/8 [2]">
              <a:extLst>
                <a:ext uri="{FF2B5EF4-FFF2-40B4-BE49-F238E27FC236}">
                  <a16:creationId xmlns:a16="http://schemas.microsoft.com/office/drawing/2014/main" id="{C7AE6770-5215-45FF-B014-86AA2ECC4829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rvey 3/8 [3]">
              <a:extLst>
                <a:ext uri="{FF2B5EF4-FFF2-40B4-BE49-F238E27FC236}">
                  <a16:creationId xmlns:a16="http://schemas.microsoft.com/office/drawing/2014/main" id="{E8B0F36E-0ABF-4BAA-A7DF-E85B8A54FB43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rvey 4/8 [4]">
              <a:extLst>
                <a:ext uri="{FF2B5EF4-FFF2-40B4-BE49-F238E27FC236}">
                  <a16:creationId xmlns:a16="http://schemas.microsoft.com/office/drawing/2014/main" id="{E3A6F114-74F3-42E9-A2FB-6219EF85DF8F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rvey 5/8 [5]">
              <a:extLst>
                <a:ext uri="{FF2B5EF4-FFF2-40B4-BE49-F238E27FC236}">
                  <a16:creationId xmlns:a16="http://schemas.microsoft.com/office/drawing/2014/main" id="{12F75908-AEE9-43DD-AD5A-408EF10384C2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rvey 6/8 [6]">
              <a:extLst>
                <a:ext uri="{FF2B5EF4-FFF2-40B4-BE49-F238E27FC236}">
                  <a16:creationId xmlns:a16="http://schemas.microsoft.com/office/drawing/2014/main" id="{E082B21E-784F-4399-879D-0628B9A6CA6A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rvey 7/8 [7]">
              <a:extLst>
                <a:ext uri="{FF2B5EF4-FFF2-40B4-BE49-F238E27FC236}">
                  <a16:creationId xmlns:a16="http://schemas.microsoft.com/office/drawing/2014/main" id="{3D4BC633-AE3B-406A-9741-3CECDA703A70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rvey 8/8 [8]">
              <a:extLst>
                <a:ext uri="{FF2B5EF4-FFF2-40B4-BE49-F238E27FC236}">
                  <a16:creationId xmlns:a16="http://schemas.microsoft.com/office/drawing/2014/main" id="{FB04349D-8A21-4FA2-8C36-160BB39F77DB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Harvey 100" hidden="1">
            <a:extLst>
              <a:ext uri="{FF2B5EF4-FFF2-40B4-BE49-F238E27FC236}">
                <a16:creationId xmlns:a16="http://schemas.microsoft.com/office/drawing/2014/main" id="{FEA31CD5-AF74-430B-8937-99211CF7A86A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30" name="Harvey 0/100 [0]">
              <a:extLst>
                <a:ext uri="{FF2B5EF4-FFF2-40B4-BE49-F238E27FC236}">
                  <a16:creationId xmlns:a16="http://schemas.microsoft.com/office/drawing/2014/main" id="{5F002AD4-5F39-46E2-9F29-123EB3332123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arvey 1/100 [1]">
              <a:extLst>
                <a:ext uri="{FF2B5EF4-FFF2-40B4-BE49-F238E27FC236}">
                  <a16:creationId xmlns:a16="http://schemas.microsoft.com/office/drawing/2014/main" id="{DABA7BE6-CDF6-4FF3-B498-95C4AE35FF74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arvey 2/100 [2]">
              <a:extLst>
                <a:ext uri="{FF2B5EF4-FFF2-40B4-BE49-F238E27FC236}">
                  <a16:creationId xmlns:a16="http://schemas.microsoft.com/office/drawing/2014/main" id="{82A87DF7-E27E-4604-A2B7-629CBBFE62FF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arvey 3/100 [3]">
              <a:extLst>
                <a:ext uri="{FF2B5EF4-FFF2-40B4-BE49-F238E27FC236}">
                  <a16:creationId xmlns:a16="http://schemas.microsoft.com/office/drawing/2014/main" id="{4317D585-B3EC-4DA3-8086-AAC424E42AC8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Harvey 4/100 [4]">
              <a:extLst>
                <a:ext uri="{FF2B5EF4-FFF2-40B4-BE49-F238E27FC236}">
                  <a16:creationId xmlns:a16="http://schemas.microsoft.com/office/drawing/2014/main" id="{C3DDBA3C-91F3-4FDD-93EF-64F1A71E4620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955D9A72-A1B1-4430-8899-6EA8CDB57BC4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F17AA925-8E7C-4E48-9B34-CEB374E4482F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0D10FB2-DDAD-4A9A-97DC-337072825B76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3C8B0442-BB66-4269-8B84-78DFFC9B5D03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6FC76F65-3AF9-4E83-89E6-4625A93ACC44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A551B3DC-E53E-48F4-9837-11D36FEFD185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1AA92C73-78F8-4C49-8B1C-F9D7FDF29119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A5815C32-B3F1-4806-B3FC-0B34A002B9A8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BCB20F8A-9ED2-456B-B77B-D0ED64F5F8D6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BB501452-143B-4646-AFAA-19BBA74E5EEF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4E1610D0-A2F8-40E5-B9E9-B9F4ADE84C4F}"/>
                </a:ext>
              </a:extLst>
            </p:cNvPr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D546B0D-BEEC-4402-9C93-0F0A501089DF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96054A1A-69A4-4D72-80DA-B36810A13E31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A255192B-3D4F-4F14-8B7E-7D5B27AF8124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2463C1CE-78FE-4461-A9B7-C75EA8A9BB11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4728CF39-D3DE-423C-8161-15E78C37CF68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AB9FECCB-7845-4DC1-A3DF-794D6C20BAFA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23173878-638A-447C-87AE-DA1B71FFED22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E9414276-F6FB-4251-AD20-EEB07DC67FA7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6743654D-4BD9-4688-87D0-A555060F7F44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3728644-05FA-4385-B2AE-51BDE2F500AF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48BAA2F8-77AD-4F0E-BAB8-E0B69855A783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96219058-74F9-4FB6-B3DF-396DDEA8C820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53EB2F4A-330A-4D2D-BDCA-00ADB39E35A4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11BFFC4F-82C0-48FC-9731-68ED638028E2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B86820E6-F331-4956-BB3C-F026503EC773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04E8E28D-6A69-48B9-BD5A-627B016DEC30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D4F055B1-57CA-468B-BFF5-B09CC09B7F8E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A13FE822-6756-41D8-9FEE-CDCCCFD70D4E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C0428AB4-531C-4FB0-BEE9-A34E1CE3DFDB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E3AA9F5-25B0-4D0A-BA39-80AE52C31FD6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8671F1B4-3564-48D3-80D9-366792282DB0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3A63619A-8CA1-4B1A-85CD-335017F977BB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F07198F2-D644-45A1-B0C6-9AAA450B0B4F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D66457F8-1D40-4CF6-BE06-BF2C73978B03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400C163E-457D-4851-8DE9-6044378DACD8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400ECAC2-B757-45C2-8548-03D5903937F8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EB940494-301C-49A5-B898-9E2F6AD8C751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E38BF466-C8AC-4453-964C-0721723B3488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DF49DF1E-332B-43E4-9F7D-89231565DE6E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42546EA4-E042-4C37-B531-00EA031B1081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336A402D-2A22-4FA9-94E3-3417999DF4C6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B77E3120-DBD8-46FF-8E81-468CB9CA5556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C7DE051B-949B-435F-8FE3-5AC23BD79F00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CE87981A-50DC-469B-9BED-E410D9C4523C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09000150-37F1-44E7-90CE-823F3D818627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7C390C9B-400C-4298-9451-DDA21AE072A5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CD74444C-FD06-494D-A86F-F5A9EF3DF948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71C059AD-2B8D-4AC3-97AC-1C49D7484794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B31C6B8A-F9DD-4E14-B631-766D96C68862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0BD4C0AF-89CD-4C1B-957F-8CA5A314A7FE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91B10105-1727-4B9C-8FCD-3D334C87BDE6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10898073-8095-4DE7-AD95-0F8C96BC360A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6DAC7101-D4D8-448C-A304-03FD92F4726B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217FF511-93A0-4626-AD9A-E3C9223AB082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B174582B-2B02-49C0-BF3C-2F590DA4B376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33DB99C1-7490-4472-9497-92CB0A05D37F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5B3273E3-981C-4F41-B7C3-9586D2DDB606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B054D749-7282-4A1A-A3AE-FCEA23483CB5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FAD20644-5B4D-4DCF-905C-ADF42E9EB48E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209F7C97-D7C7-4B24-BA42-05A1577E875F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DF1C9977-12F0-4A6D-80C6-EE308E12725D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A71F6A66-C058-4F2F-B290-FA1CC991F642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3DEC417F-7D71-4C5B-8085-B1583B2FCCC6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96A13EE1-EC22-4C01-B4AB-3EF6602FDFBA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EFB4A714-9F67-4868-825D-66C4F537A5E2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F19A226F-E078-4A46-A954-75FADD25402D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756F7D21-1D93-4B57-ABFA-EE5584CBC7E6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8B48008C-A1AB-43F4-817D-5E481F7E9337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565E5A64-245E-4A5F-89BD-4A608EAB3F91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4D5F9994-73C2-4C23-BA0B-7566D8BE9160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BD448083-14BE-4295-B4A4-AED8235312B8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77931D2B-536D-4DE6-AE4C-CB9EA4DE4C61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53E1ED11-19DD-4DE4-B566-1978E4E0FAF7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CCE175F0-4184-4D43-8EF9-EA2D4C1192B8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0A3700C8-F53E-4767-B37F-AC04E744EBAC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0BEC1370-E4B6-4E47-8F9F-15D7D8FB2CFC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4C25E3D8-02DA-44CC-A566-01AA84DC7AE3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D30E4CAB-D224-4135-96E3-C41420C5FF8C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86971F1C-765A-4BE9-BB2E-62BD40EB7C96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7027B79D-E0DD-4E78-BF9B-DF2A0C530F79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B7FD9411-38FE-4E5A-9662-49E94C7C02F5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9BFDFBFF-FD42-440B-83A2-ED71871262A4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CAD5BB42-5CEB-4C55-8223-90413902CB0C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69C7B28D-51E4-4227-9093-C514D42A9005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3BEADF39-E00B-498D-8CC9-1D5C22643BCD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110E6742-673F-4B41-964A-7CDD1E4E1D69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86471447-BD67-40A7-9F08-A43B4D8F8BD8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4C0E595D-9D01-413C-9699-82CFF38A783B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E50798B7-8A83-431E-9EF2-5D67851CA417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D43B84EE-C86E-4D3F-90D2-DFB5E1CCA1D6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96EA00D-C888-4D50-B739-5199600A5DE5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0045E86D-0114-4DFD-BC58-E46759227C93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464F7942-D723-4D2E-91EA-3AEF84D34459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C8E37BA9-454A-4082-B576-FC335CC3F86E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B0BC0277-15E0-4AB3-BCCF-B6B586D4D835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8495ADBB-87DF-4E47-9C91-45D9C4AC8F45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(r) Footnote</a:t>
            </a:r>
          </a:p>
        </p:txBody>
      </p:sp>
      <p:sp>
        <p:nvSpPr>
          <p:cNvPr id="132" name="Responsible [Sticker]" hidden="1">
            <a:extLst>
              <a:ext uri="{FF2B5EF4-FFF2-40B4-BE49-F238E27FC236}">
                <a16:creationId xmlns:a16="http://schemas.microsoft.com/office/drawing/2014/main" id="{B468B29C-7B96-4569-96EE-F47CF951513B}"/>
              </a:ext>
            </a:extLst>
          </p:cNvPr>
          <p:cNvSpPr>
            <a:spLocks/>
          </p:cNvSpPr>
          <p:nvPr userDrawn="1"/>
        </p:nvSpPr>
        <p:spPr>
          <a:xfrm>
            <a:off x="10071105" y="896931"/>
            <a:ext cx="2124070" cy="595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Responsible: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Name Lastname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9A1CD764-7821-44EC-ADA1-C483C992546C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B6FC9C5D-FC2A-46D7-A941-BF2C841A2865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EF8BE20D-18E3-40D7-A5DA-108105F38AFC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5EB5107-168F-4341-A51A-3E0EC2311F1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929BCB4-707F-4791-A475-B37763C376C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26325548-081C-48A0-A68E-5CA2A59148D7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A43B4339-3778-4A62-8434-905641533AE5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161EC9C5-7BA6-4B4E-859C-15F67506A917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BFFB0CDE-ABC5-4213-9CCB-29844DCD6D92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DRAFT</a:t>
            </a:r>
          </a:p>
        </p:txBody>
      </p:sp>
      <p:sp>
        <p:nvSpPr>
          <p:cNvPr id="4" name="MSIPCMContentMarking" descr="{&quot;HashCode&quot;:-867948802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B83A8852-9E5D-4909-BE40-2550073CE70F}"/>
              </a:ext>
            </a:extLst>
          </p:cNvPr>
          <p:cNvSpPr txBox="1"/>
          <p:nvPr userDrawn="1"/>
        </p:nvSpPr>
        <p:spPr>
          <a:xfrm>
            <a:off x="0" y="6595656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Public</a:t>
            </a:r>
            <a:endParaRPr lang="en-US" sz="1000" kern="0" dirty="0" err="1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90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>
          <a:schemeClr val="accent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hyperlink" Target="https://www.apos.com/content/apos-bi-upgrade-freemium-offer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hyperlink" Target="https://www.apos.com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os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hyperlink" Target="https://www.apos.com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apos.com/content/apos-bi-upgrade-freemium-offe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1BC26-19ED-7C5F-E8AD-9475E3919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One Slide Approach</a:t>
            </a:r>
          </a:p>
          <a:p>
            <a:r>
              <a:rPr lang="en-CA" dirty="0"/>
              <a:t>Slide 2 below can be used in presentations where only a single overview slide is needed.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6E3CE-9A74-7FE0-4ACA-54B2F8BE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303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67970453-E01A-0A00-4F98-852547E97D0C}"/>
              </a:ext>
            </a:extLst>
          </p:cNvPr>
          <p:cNvSpPr/>
          <p:nvPr/>
        </p:nvSpPr>
        <p:spPr bwMode="gray">
          <a:xfrm>
            <a:off x="8414733" y="4997513"/>
            <a:ext cx="3639312" cy="394158"/>
          </a:xfrm>
          <a:prstGeom prst="rect">
            <a:avLst/>
          </a:prstGeom>
          <a:solidFill>
            <a:srgbClr val="008FD3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39E14B8-FDB6-BE4B-018B-21ABFEEF5B15}"/>
              </a:ext>
            </a:extLst>
          </p:cNvPr>
          <p:cNvSpPr/>
          <p:nvPr/>
        </p:nvSpPr>
        <p:spPr bwMode="gray">
          <a:xfrm>
            <a:off x="353861" y="1452580"/>
            <a:ext cx="7549336" cy="496225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CA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ED3380-4993-0185-68F2-A525FC16911D}"/>
              </a:ext>
            </a:extLst>
          </p:cNvPr>
          <p:cNvGrpSpPr/>
          <p:nvPr/>
        </p:nvGrpSpPr>
        <p:grpSpPr>
          <a:xfrm>
            <a:off x="8407113" y="1660354"/>
            <a:ext cx="3651083" cy="4101531"/>
            <a:chOff x="8407557" y="1905916"/>
            <a:chExt cx="3645104" cy="47234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A2566D4-A295-47B1-92F8-12184CC5C70C}"/>
                </a:ext>
              </a:extLst>
            </p:cNvPr>
            <p:cNvSpPr/>
            <p:nvPr/>
          </p:nvSpPr>
          <p:spPr bwMode="gray">
            <a:xfrm>
              <a:off x="8418443" y="1905916"/>
              <a:ext cx="3612874" cy="4517823"/>
            </a:xfrm>
            <a:prstGeom prst="roundRect">
              <a:avLst/>
            </a:prstGeom>
            <a:solidFill>
              <a:schemeClr val="accent3"/>
            </a:solidFill>
            <a:ln w="25400" algn="ctr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CA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298D9E-C4C8-A3DA-7EFB-BA6A1EC0ED11}"/>
                </a:ext>
              </a:extLst>
            </p:cNvPr>
            <p:cNvSpPr/>
            <p:nvPr/>
          </p:nvSpPr>
          <p:spPr bwMode="gray">
            <a:xfrm>
              <a:off x="8407557" y="6212708"/>
              <a:ext cx="3645104" cy="416680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" name="Title">
            <a:extLst>
              <a:ext uri="{FF2B5EF4-FFF2-40B4-BE49-F238E27FC236}">
                <a16:creationId xmlns:a16="http://schemas.microsoft.com/office/drawing/2014/main" id="{092239B5-3EF4-FD45-E953-B0DD7DBD0664}"/>
              </a:ext>
            </a:extLst>
          </p:cNvPr>
          <p:cNvSpPr txBox="1">
            <a:spLocks/>
          </p:cNvSpPr>
          <p:nvPr/>
        </p:nvSpPr>
        <p:spPr>
          <a:xfrm>
            <a:off x="359543" y="281401"/>
            <a:ext cx="7049442" cy="1177412"/>
          </a:xfrm>
          <a:prstGeom prst="rect">
            <a:avLst/>
          </a:prstGeom>
        </p:spPr>
        <p:txBody>
          <a:bodyPr/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spc="300" dirty="0"/>
              <a:t>STREAMLINE YOUR MOVE TO UNX UNIVERSE</a:t>
            </a:r>
            <a:endParaRPr lang="de-DE" sz="2800" spc="300" dirty="0"/>
          </a:p>
        </p:txBody>
      </p:sp>
      <p:pic>
        <p:nvPicPr>
          <p:cNvPr id="74" name="Picture 73" descr="A picture containing text, clipa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A87E62C-A169-D354-2447-82A66C4F3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746" y="6231756"/>
            <a:ext cx="2153341" cy="5537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018D66-51F2-9416-ED62-BD9CB0C94BF4}"/>
              </a:ext>
            </a:extLst>
          </p:cNvPr>
          <p:cNvSpPr txBox="1"/>
          <p:nvPr/>
        </p:nvSpPr>
        <p:spPr>
          <a:xfrm>
            <a:off x="8545672" y="1960206"/>
            <a:ext cx="3463064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CA" sz="23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 APOS Freemium Offer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>
                <a:latin typeface="+mn-lt"/>
              </a:rPr>
              <a:t>Free Production deployment use of APOS Web Intelligence Migrator: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>
              <a:latin typeface="+mn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Scan and inventory your SAP BI systems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Bulk convert all UNV universes to UNX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Bulk repoint up to 200 </a:t>
            </a:r>
            <a:r>
              <a:rPr lang="en-US" sz="1400" dirty="0" err="1">
                <a:latin typeface="+mn-lt"/>
              </a:rPr>
              <a:t>WebI</a:t>
            </a:r>
            <a:r>
              <a:rPr lang="en-US" sz="1400" dirty="0">
                <a:latin typeface="+mn-lt"/>
              </a:rPr>
              <a:t> reports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Validate migration success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FFFFFF"/>
                </a:solidFill>
                <a:effectLst/>
                <a:latin typeface="+mn-lt"/>
              </a:rPr>
              <a:t>100 days of free use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FFFFFF"/>
                </a:solidFill>
                <a:effectLst/>
                <a:latin typeface="+mn-lt"/>
              </a:rPr>
              <a:t>Inventory multiple systems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+mn-lt"/>
              </a:rPr>
              <a:t>Guidance and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1" name="Picture 20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CD37E444-431D-15FE-1E4F-7877EAA61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071" y="282888"/>
            <a:ext cx="1086166" cy="1086166"/>
          </a:xfrm>
          <a:prstGeom prst="rect">
            <a:avLst/>
          </a:prstGeom>
        </p:spPr>
      </p:pic>
      <p:pic>
        <p:nvPicPr>
          <p:cNvPr id="28" name="Picture 27">
            <a:hlinkClick r:id="rId7"/>
            <a:extLst>
              <a:ext uri="{FF2B5EF4-FFF2-40B4-BE49-F238E27FC236}">
                <a16:creationId xmlns:a16="http://schemas.microsoft.com/office/drawing/2014/main" id="{39850862-D051-4C13-52BF-E8352F2E34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6203" y="5298522"/>
            <a:ext cx="3631258" cy="104054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:a16="http://schemas.microsoft.com/office/drawing/2014/main" id="{F0EBE895-31E8-30CC-A0DC-E922B8E15BA9}"/>
              </a:ext>
            </a:extLst>
          </p:cNvPr>
          <p:cNvSpPr txBox="1"/>
          <p:nvPr/>
        </p:nvSpPr>
        <p:spPr>
          <a:xfrm>
            <a:off x="9438519" y="5557663"/>
            <a:ext cx="28265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b="1" kern="0" dirty="0">
                <a:solidFill>
                  <a:srgbClr val="1DB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1800" b="1" kern="0" dirty="0">
                <a:solidFill>
                  <a:srgbClr val="1DB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ccess now at</a:t>
            </a:r>
          </a:p>
          <a:p>
            <a:pPr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b="1" kern="0" dirty="0">
                <a:solidFill>
                  <a:srgbClr val="1DB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apos.com/freemium</a:t>
            </a:r>
            <a:endParaRPr lang="en-US" sz="1600" b="1" kern="0" dirty="0">
              <a:solidFill>
                <a:srgbClr val="1DB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900BC80-29B1-F590-91CA-BB1B7FE6F855}"/>
              </a:ext>
            </a:extLst>
          </p:cNvPr>
          <p:cNvSpPr/>
          <p:nvPr/>
        </p:nvSpPr>
        <p:spPr bwMode="gray">
          <a:xfrm>
            <a:off x="398485" y="1486229"/>
            <a:ext cx="7457141" cy="4882991"/>
          </a:xfrm>
          <a:prstGeom prst="roundRect">
            <a:avLst/>
          </a:prstGeom>
          <a:solidFill>
            <a:schemeClr val="bg1"/>
          </a:solidFill>
          <a:ln w="1270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CA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1A14E0FB-54F1-870A-544E-043C4DCCD889}"/>
              </a:ext>
            </a:extLst>
          </p:cNvPr>
          <p:cNvSpPr txBox="1">
            <a:spLocks/>
          </p:cNvSpPr>
          <p:nvPr/>
        </p:nvSpPr>
        <p:spPr>
          <a:xfrm>
            <a:off x="8880785" y="230881"/>
            <a:ext cx="2558733" cy="997196"/>
          </a:xfrm>
          <a:prstGeom prst="rect">
            <a:avLst/>
          </a:prstGeom>
        </p:spPr>
        <p:txBody>
          <a:bodyPr/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spc="300" dirty="0">
                <a:solidFill>
                  <a:srgbClr val="1DB4FF"/>
                </a:solidFill>
              </a:rPr>
              <a:t>Freemium Upgrade Offer</a:t>
            </a:r>
            <a:endParaRPr lang="de-DE" sz="2600" spc="300" dirty="0">
              <a:solidFill>
                <a:srgbClr val="1DB4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45F2D7-64AA-E486-637A-F6E3F866991B}"/>
              </a:ext>
            </a:extLst>
          </p:cNvPr>
          <p:cNvGrpSpPr/>
          <p:nvPr/>
        </p:nvGrpSpPr>
        <p:grpSpPr>
          <a:xfrm>
            <a:off x="359543" y="1443642"/>
            <a:ext cx="7884080" cy="4962250"/>
            <a:chOff x="359543" y="1443642"/>
            <a:chExt cx="7884080" cy="49622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8FD733-294F-CEB4-5072-612D71E31F54}"/>
                </a:ext>
              </a:extLst>
            </p:cNvPr>
            <p:cNvGrpSpPr/>
            <p:nvPr/>
          </p:nvGrpSpPr>
          <p:grpSpPr>
            <a:xfrm>
              <a:off x="359543" y="1443642"/>
              <a:ext cx="7884080" cy="4962250"/>
              <a:chOff x="449622" y="1667138"/>
              <a:chExt cx="7884080" cy="496225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3494F9A-26E6-CC3E-FC9A-9B9344F40059}"/>
                  </a:ext>
                </a:extLst>
              </p:cNvPr>
              <p:cNvGrpSpPr/>
              <p:nvPr/>
            </p:nvGrpSpPr>
            <p:grpSpPr>
              <a:xfrm>
                <a:off x="636037" y="2498316"/>
                <a:ext cx="7697665" cy="3862394"/>
                <a:chOff x="636037" y="2498316"/>
                <a:chExt cx="7697665" cy="3862394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91EE8EF2-D1E8-08FC-ECF9-3D53D240E609}"/>
                    </a:ext>
                  </a:extLst>
                </p:cNvPr>
                <p:cNvGrpSpPr/>
                <p:nvPr/>
              </p:nvGrpSpPr>
              <p:grpSpPr>
                <a:xfrm>
                  <a:off x="636037" y="3241593"/>
                  <a:ext cx="7665236" cy="3119117"/>
                  <a:chOff x="540854" y="3100223"/>
                  <a:chExt cx="7665236" cy="3119117"/>
                </a:xfrm>
              </p:grpSpPr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8B67C402-794C-A8C8-52CE-29812928B1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rcRect/>
                  <a:stretch/>
                </p:blipFill>
                <p:spPr>
                  <a:xfrm>
                    <a:off x="582640" y="5348606"/>
                    <a:ext cx="870734" cy="870734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994AC1A9-9FF5-85C7-4F26-AD38511975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rcRect/>
                  <a:stretch/>
                </p:blipFill>
                <p:spPr>
                  <a:xfrm>
                    <a:off x="540854" y="3100223"/>
                    <a:ext cx="833059" cy="833059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1686AB11-971E-DCDA-7BC7-53EC9951F1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rcRect/>
                  <a:stretch/>
                </p:blipFill>
                <p:spPr>
                  <a:xfrm>
                    <a:off x="627480" y="4642336"/>
                    <a:ext cx="659807" cy="659807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69FF3622-45BD-B6B3-2736-FECA9EDC86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rcRect/>
                  <a:stretch/>
                </p:blipFill>
                <p:spPr>
                  <a:xfrm>
                    <a:off x="602275" y="3886510"/>
                    <a:ext cx="710216" cy="710216"/>
                  </a:xfrm>
                  <a:prstGeom prst="rect">
                    <a:avLst/>
                  </a:prstGeom>
                </p:spPr>
              </p:pic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1C4C92A-FAE7-4D78-02D5-E1A415F8FD9B}"/>
                      </a:ext>
                    </a:extLst>
                  </p:cNvPr>
                  <p:cNvSpPr txBox="1"/>
                  <p:nvPr/>
                </p:nvSpPr>
                <p:spPr>
                  <a:xfrm>
                    <a:off x="1645157" y="3130426"/>
                    <a:ext cx="6560933" cy="569387"/>
                  </a:xfrm>
                  <a:prstGeom prst="rect">
                    <a:avLst/>
                  </a:prstGeom>
                  <a:noFill/>
                  <a:ln w="127000">
                    <a:noFill/>
                    <a:miter lim="800000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1600" b="1" kern="0" dirty="0">
                        <a:solidFill>
                          <a:srgbClr val="FFC42F"/>
                        </a:solidFill>
                        <a:ea typeface="Arial Unicode MS" pitchFamily="34" charset="-128"/>
                        <a:cs typeface="Arial Unicode MS" pitchFamily="34" charset="-128"/>
                      </a:rPr>
                      <a:t>BULK CONVERSION OF UNIVERSES</a:t>
                    </a:r>
                  </a:p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1400" dirty="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High-volume conversion of universes from UNV to UNX format</a:t>
                    </a:r>
                    <a:endParaRPr lang="en-US" sz="1800" b="1" kern="0" dirty="0">
                      <a:solidFill>
                        <a:schemeClr val="accent1"/>
                      </a:solidFill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5A097F8-549B-5C6E-CC63-BBEE66F665E8}"/>
                      </a:ext>
                    </a:extLst>
                  </p:cNvPr>
                  <p:cNvSpPr txBox="1"/>
                  <p:nvPr/>
                </p:nvSpPr>
                <p:spPr>
                  <a:xfrm>
                    <a:off x="1630001" y="3903906"/>
                    <a:ext cx="6560933" cy="569387"/>
                  </a:xfrm>
                  <a:prstGeom prst="rect">
                    <a:avLst/>
                  </a:prstGeom>
                  <a:noFill/>
                  <a:ln w="127000">
                    <a:noFill/>
                    <a:miter lim="800000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1600" b="1" kern="0" dirty="0">
                        <a:solidFill>
                          <a:srgbClr val="E8D30A"/>
                        </a:solidFill>
                        <a:ea typeface="Arial Unicode MS" pitchFamily="34" charset="-128"/>
                        <a:cs typeface="Arial Unicode MS" pitchFamily="34" charset="-128"/>
                      </a:rPr>
                      <a:t>HIGH VOLUME REPOINTING OF REPORTS</a:t>
                    </a:r>
                  </a:p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Scan and repoint Web Intelligence reports in bulk from old UNV to new UNX </a:t>
                    </a:r>
                    <a:endParaRPr lang="en-US" sz="1400" kern="0" dirty="0">
                      <a:latin typeface="+mj-lt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D9C0F5B-1DEB-98FA-7CC0-A5454D46A29D}"/>
                      </a:ext>
                    </a:extLst>
                  </p:cNvPr>
                  <p:cNvSpPr txBox="1"/>
                  <p:nvPr/>
                </p:nvSpPr>
                <p:spPr>
                  <a:xfrm>
                    <a:off x="1621538" y="4677386"/>
                    <a:ext cx="6560933" cy="569387"/>
                  </a:xfrm>
                  <a:prstGeom prst="rect">
                    <a:avLst/>
                  </a:prstGeom>
                  <a:noFill/>
                  <a:ln w="127000">
                    <a:noFill/>
                    <a:miter lim="800000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1600" b="1" kern="0" dirty="0">
                        <a:solidFill>
                          <a:srgbClr val="9AC0B0"/>
                        </a:solidFill>
                        <a:ea typeface="Arial Unicode MS" pitchFamily="34" charset="-128"/>
                        <a:cs typeface="Arial Unicode MS" pitchFamily="34" charset="-128"/>
                      </a:rPr>
                      <a:t>VALIDATE UPGRADE SUCCESS</a:t>
                    </a:r>
                  </a:p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1400" dirty="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Automated testing of reports to validate successful and accurate migration</a:t>
                    </a:r>
                    <a:endParaRPr lang="en-US" sz="1400" kern="0" dirty="0">
                      <a:latin typeface="+mj-lt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6597814-335E-FE0C-1261-90BFB702834D}"/>
                      </a:ext>
                    </a:extLst>
                  </p:cNvPr>
                  <p:cNvSpPr txBox="1"/>
                  <p:nvPr/>
                </p:nvSpPr>
                <p:spPr>
                  <a:xfrm>
                    <a:off x="1604741" y="5450867"/>
                    <a:ext cx="6560933" cy="569387"/>
                  </a:xfrm>
                  <a:prstGeom prst="rect">
                    <a:avLst/>
                  </a:prstGeom>
                  <a:noFill/>
                  <a:ln w="127000">
                    <a:noFill/>
                    <a:miter lim="800000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1600" b="1" kern="0" dirty="0">
                        <a:solidFill>
                          <a:srgbClr val="1DB4FF"/>
                        </a:solidFill>
                        <a:ea typeface="Arial Unicode MS" pitchFamily="34" charset="-128"/>
                        <a:cs typeface="Arial Unicode MS" pitchFamily="34" charset="-128"/>
                      </a:rPr>
                      <a:t>STRONG PROCESS CONTROLS</a:t>
                    </a:r>
                  </a:p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1400" dirty="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Enterprise-grade controls to synchronize and scale your migration processes</a:t>
                    </a:r>
                    <a:endParaRPr lang="en-US" sz="1400" kern="0" dirty="0">
                      <a:latin typeface="+mj-lt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530E8D8-A8A7-186A-FF27-CAC1EEDA7D35}"/>
                    </a:ext>
                  </a:extLst>
                </p:cNvPr>
                <p:cNvSpPr txBox="1"/>
                <p:nvPr/>
              </p:nvSpPr>
              <p:spPr>
                <a:xfrm>
                  <a:off x="1772769" y="2498316"/>
                  <a:ext cx="6560933" cy="569387"/>
                </a:xfrm>
                <a:prstGeom prst="rect">
                  <a:avLst/>
                </a:prstGeom>
                <a:noFill/>
                <a:ln w="127000">
                  <a:noFill/>
                  <a:miter lim="800000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1600" b="1" kern="0" dirty="0">
                      <a:solidFill>
                        <a:srgbClr val="EFAB00"/>
                      </a:solidFill>
                      <a:ea typeface="Arial Unicode MS" pitchFamily="34" charset="-128"/>
                      <a:cs typeface="Arial Unicode MS" pitchFamily="34" charset="-128"/>
                    </a:rPr>
                    <a:t>INVENTORY SYSTEM CONTENT</a:t>
                  </a:r>
                </a:p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14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Detailed view of universes and reports for effective project planning </a:t>
                  </a:r>
                  <a:endParaRPr lang="en-US" sz="1800" b="1" kern="0" dirty="0">
                    <a:solidFill>
                      <a:schemeClr val="accent1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5" name="Title">
                <a:extLst>
                  <a:ext uri="{FF2B5EF4-FFF2-40B4-BE49-F238E27FC236}">
                    <a16:creationId xmlns:a16="http://schemas.microsoft.com/office/drawing/2014/main" id="{9F0CEEA9-8187-1AB0-D89D-D47E50214C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746" y="1852864"/>
                <a:ext cx="7009615" cy="438169"/>
              </a:xfrm>
              <a:prstGeom prst="rect">
                <a:avLst/>
              </a:prstGeom>
            </p:spPr>
            <p:txBody>
              <a:bodyPr/>
              <a:lstStyle>
                <a:lvl1pPr algn="l" defTabSz="1088558" rtl="0" eaLnBrk="1" latinLnBrk="0" hangingPunct="1">
                  <a:spcBef>
                    <a:spcPct val="0"/>
                  </a:spcBef>
                  <a:buNone/>
                  <a:defRPr sz="2400" b="1" kern="12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600" spc="300" dirty="0">
                    <a:solidFill>
                      <a:srgbClr val="1DB4FF"/>
                    </a:solidFill>
                  </a:rPr>
                  <a:t>APOS Web Intelligence Migrator</a:t>
                </a:r>
                <a:endParaRPr lang="de-DE" sz="2600" spc="300" dirty="0">
                  <a:solidFill>
                    <a:srgbClr val="1DB4FF"/>
                  </a:solidFill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CA246A1-3660-1DF0-30B0-3CBFB1D6DA49}"/>
                  </a:ext>
                </a:extLst>
              </p:cNvPr>
              <p:cNvSpPr/>
              <p:nvPr/>
            </p:nvSpPr>
            <p:spPr bwMode="gray">
              <a:xfrm>
                <a:off x="449622" y="1667138"/>
                <a:ext cx="7549336" cy="4962250"/>
              </a:xfrm>
              <a:prstGeom prst="roundRect">
                <a:avLst/>
              </a:prstGeom>
              <a:noFill/>
              <a:ln w="12700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en-CA" sz="18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60" name="Picture 59" descr="Icon&#10;&#10;Description automatically generated">
              <a:extLst>
                <a:ext uri="{FF2B5EF4-FFF2-40B4-BE49-F238E27FC236}">
                  <a16:creationId xmlns:a16="http://schemas.microsoft.com/office/drawing/2014/main" id="{C2E60069-1D1C-04E5-D602-D77CB138C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8341" y="2254818"/>
              <a:ext cx="788292" cy="78829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2C791F3-62CC-3E6F-E7A1-2F37B6AADC1F}"/>
              </a:ext>
            </a:extLst>
          </p:cNvPr>
          <p:cNvGrpSpPr/>
          <p:nvPr/>
        </p:nvGrpSpPr>
        <p:grpSpPr>
          <a:xfrm>
            <a:off x="8500971" y="5469473"/>
            <a:ext cx="790413" cy="790413"/>
            <a:chOff x="8500971" y="5469473"/>
            <a:chExt cx="790413" cy="790413"/>
          </a:xfrm>
        </p:grpSpPr>
        <p:pic>
          <p:nvPicPr>
            <p:cNvPr id="36" name="Graphic 35" descr="Download from cloud with solid fill">
              <a:hlinkClick r:id="rId7"/>
              <a:extLst>
                <a:ext uri="{FF2B5EF4-FFF2-40B4-BE49-F238E27FC236}">
                  <a16:creationId xmlns:a16="http://schemas.microsoft.com/office/drawing/2014/main" id="{757D2028-0B66-D00B-C0C0-42A61645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500971" y="5469473"/>
              <a:ext cx="790413" cy="790413"/>
            </a:xfrm>
            <a:prstGeom prst="rect">
              <a:avLst/>
            </a:prstGeom>
          </p:spPr>
        </p:pic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9A0932F7-4FBF-E72E-E354-7BEBD0092FAB}"/>
                </a:ext>
              </a:extLst>
            </p:cNvPr>
            <p:cNvSpPr/>
            <p:nvPr/>
          </p:nvSpPr>
          <p:spPr bwMode="gray">
            <a:xfrm>
              <a:off x="8695695" y="5756254"/>
              <a:ext cx="391377" cy="396116"/>
            </a:xfrm>
            <a:prstGeom prst="downArrow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16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1BC26-19ED-7C5F-E8AD-9475E3919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Two Slide Approach</a:t>
            </a:r>
          </a:p>
          <a:p>
            <a:r>
              <a:rPr lang="en-CA" dirty="0"/>
              <a:t>Slides 4-5 can be used in presentations where additional detail is needed.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6E3CE-9A74-7FE0-4ACA-54B2F8BE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40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">
            <a:extLst>
              <a:ext uri="{FF2B5EF4-FFF2-40B4-BE49-F238E27FC236}">
                <a16:creationId xmlns:a16="http://schemas.microsoft.com/office/drawing/2014/main" id="{092239B5-3EF4-FD45-E953-B0DD7DBD0664}"/>
              </a:ext>
            </a:extLst>
          </p:cNvPr>
          <p:cNvSpPr txBox="1">
            <a:spLocks/>
          </p:cNvSpPr>
          <p:nvPr/>
        </p:nvSpPr>
        <p:spPr>
          <a:xfrm>
            <a:off x="709043" y="836921"/>
            <a:ext cx="10640417" cy="497539"/>
          </a:xfrm>
          <a:prstGeom prst="rect">
            <a:avLst/>
          </a:prstGeom>
        </p:spPr>
        <p:txBody>
          <a:bodyPr/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300" dirty="0"/>
              <a:t>STREAMLINE YOUR MOVE TO UNX UNIVERSE</a:t>
            </a:r>
            <a:endParaRPr lang="de-DE" spc="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67C402-794C-A8C8-52CE-29812928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82530" y="4782685"/>
            <a:ext cx="990056" cy="993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4AC1A9-9FF5-85C7-4F26-AD38511975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0465" y="1553829"/>
            <a:ext cx="1052474" cy="9505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86AB11-971E-DCDA-7BC7-53EC9951F1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58853" y="3338506"/>
            <a:ext cx="825091" cy="7452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F3622-45BD-B6B3-2736-FECA9EDC86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8670" y="3864279"/>
            <a:ext cx="811119" cy="7885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1C4C92A-FAE7-4D78-02D5-E1A415F8FD9B}"/>
              </a:ext>
            </a:extLst>
          </p:cNvPr>
          <p:cNvSpPr txBox="1"/>
          <p:nvPr/>
        </p:nvSpPr>
        <p:spPr>
          <a:xfrm>
            <a:off x="7662447" y="1562612"/>
            <a:ext cx="4198766" cy="1323439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b="1" kern="0" dirty="0">
                <a:solidFill>
                  <a:srgbClr val="FFC42F"/>
                </a:solidFill>
                <a:ea typeface="Arial Unicode MS" pitchFamily="34" charset="-128"/>
                <a:cs typeface="Arial Unicode MS" pitchFamily="34" charset="-128"/>
              </a:rPr>
              <a:t>BULK CONVERSION OF UNIVERSES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 volume conversion of universes from UNV to UNX format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Use system inventory to set project priorities for the most important universes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A097F8-549B-5C6E-CC63-BBEE66F665E8}"/>
              </a:ext>
            </a:extLst>
          </p:cNvPr>
          <p:cNvSpPr txBox="1"/>
          <p:nvPr/>
        </p:nvSpPr>
        <p:spPr>
          <a:xfrm>
            <a:off x="1334939" y="3765803"/>
            <a:ext cx="4933238" cy="2723823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b="1" kern="0" dirty="0">
                <a:solidFill>
                  <a:srgbClr val="E8D30A"/>
                </a:solidFill>
                <a:ea typeface="Arial Unicode MS" pitchFamily="34" charset="-128"/>
                <a:cs typeface="Arial Unicode MS" pitchFamily="34" charset="-128"/>
              </a:rPr>
              <a:t>HIGH VOLUME REPOINTING OF REPORTS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Repoint Web Intelligence reports in bulk from old UNV to new UNX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pdate existing reports or create a new copy</a:t>
            </a:r>
            <a:b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a custom location &amp; naming convention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Project-based approach to search</a:t>
            </a:r>
            <a:r>
              <a:rPr lang="en-US" sz="14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focus,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organize &amp; manage the Web Intelligence reports conversion process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Define a mapping strategy, or create custom mapping</a:t>
            </a:r>
            <a:endParaRPr lang="en-US" sz="1800" b="1" kern="0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Scale conversion infrastructure to handle high volume scenarios with multiple conversion processors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9C0F5B-1DEB-98FA-7CC0-A5454D46A29D}"/>
              </a:ext>
            </a:extLst>
          </p:cNvPr>
          <p:cNvSpPr txBox="1"/>
          <p:nvPr/>
        </p:nvSpPr>
        <p:spPr>
          <a:xfrm>
            <a:off x="7662447" y="3255421"/>
            <a:ext cx="4482208" cy="1215717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b="1" kern="0" dirty="0">
                <a:solidFill>
                  <a:srgbClr val="9AC0B0"/>
                </a:solidFill>
                <a:ea typeface="Arial Unicode MS" pitchFamily="34" charset="-128"/>
                <a:cs typeface="Arial Unicode MS" pitchFamily="34" charset="-128"/>
              </a:rPr>
              <a:t>VALIDATE UPGRADE SUCCESS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Automated bulk testing and validation 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Ensure a successful and accurate upgrade process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Take the risk out of migration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597814-335E-FE0C-1261-90BFB702834D}"/>
              </a:ext>
            </a:extLst>
          </p:cNvPr>
          <p:cNvSpPr txBox="1"/>
          <p:nvPr/>
        </p:nvSpPr>
        <p:spPr>
          <a:xfrm>
            <a:off x="7662447" y="4871357"/>
            <a:ext cx="4198766" cy="1431161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b="1" kern="0" dirty="0">
                <a:solidFill>
                  <a:srgbClr val="1DB4FF"/>
                </a:solidFill>
                <a:ea typeface="Arial Unicode MS" pitchFamily="34" charset="-128"/>
                <a:cs typeface="Arial Unicode MS" pitchFamily="34" charset="-128"/>
              </a:rPr>
              <a:t>STRONG PROCESS CONTROLS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Synchronize and scale your migration processes 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Enterprise-grade process controls 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Handle massive volumes of reports with distributed project management</a:t>
            </a:r>
            <a:endParaRPr lang="en-US" sz="1400" kern="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0E8D8-A8A7-186A-FF27-CAC1EEDA7D35}"/>
              </a:ext>
            </a:extLst>
          </p:cNvPr>
          <p:cNvSpPr txBox="1"/>
          <p:nvPr/>
        </p:nvSpPr>
        <p:spPr>
          <a:xfrm>
            <a:off x="1271316" y="1571106"/>
            <a:ext cx="4917303" cy="1946687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b="1" kern="0" dirty="0">
                <a:solidFill>
                  <a:srgbClr val="EFAB00"/>
                </a:solidFill>
                <a:ea typeface="Arial Unicode MS" pitchFamily="34" charset="-128"/>
                <a:cs typeface="Arial Unicode MS" pitchFamily="34" charset="-128"/>
              </a:rPr>
              <a:t>INVENTORY SYSTEM CONTENT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Scan your system for </a:t>
            </a:r>
            <a:r>
              <a:rPr lang="en-US" sz="1400" dirty="0"/>
              <a:t>Web Intelligence reports using the criteria you specify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Accurately plan and prioritize upgrade steps with a d</a:t>
            </a:r>
            <a:r>
              <a:rPr lang="en-US" sz="1400" dirty="0"/>
              <a:t>eep understanding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your BI system: 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None/>
            </a:pPr>
            <a:br>
              <a:rPr lang="en-US" sz="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rgbClr val="EFA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 </a:t>
            </a:r>
            <a:r>
              <a:rPr lang="en-US" sz="1200" i="1" dirty="0"/>
              <a:t>Report Objects </a:t>
            </a:r>
            <a:r>
              <a:rPr lang="en-US" sz="1100" dirty="0">
                <a:solidFill>
                  <a:srgbClr val="EFA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en-US" sz="1200" dirty="0">
                <a:solidFill>
                  <a:srgbClr val="EFA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i="1" dirty="0"/>
              <a:t>Universe Objects </a:t>
            </a:r>
            <a:r>
              <a:rPr lang="en-US" sz="1100" dirty="0">
                <a:solidFill>
                  <a:srgbClr val="EFA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 </a:t>
            </a:r>
            <a:r>
              <a:rPr lang="en-US" sz="1200" i="1" dirty="0"/>
              <a:t>System Objects</a:t>
            </a:r>
            <a:br>
              <a:rPr lang="en-US" sz="1200" i="1" dirty="0"/>
            </a:br>
            <a:r>
              <a:rPr lang="en-US" sz="1100" dirty="0">
                <a:solidFill>
                  <a:srgbClr val="EFA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 </a:t>
            </a:r>
            <a:r>
              <a:rPr lang="en-US" sz="1200" i="1" dirty="0"/>
              <a:t>Report/Universe Usage </a:t>
            </a:r>
            <a:r>
              <a:rPr lang="en-US" sz="1100" dirty="0">
                <a:solidFill>
                  <a:srgbClr val="EFA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 </a:t>
            </a:r>
            <a:r>
              <a:rPr lang="en-US" sz="1200" i="1" dirty="0"/>
              <a:t>Report/Universe Structure                       </a:t>
            </a:r>
            <a:r>
              <a:rPr lang="en-US" sz="1100" dirty="0">
                <a:solidFill>
                  <a:srgbClr val="EFA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 </a:t>
            </a:r>
            <a:r>
              <a:rPr lang="en-US" sz="1200" i="1" dirty="0"/>
              <a:t>Schedules &amp; Instances </a:t>
            </a:r>
            <a:r>
              <a:rPr lang="en-US" sz="1100" dirty="0">
                <a:solidFill>
                  <a:srgbClr val="EFAB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 </a:t>
            </a:r>
            <a:r>
              <a:rPr lang="en-US" sz="1200" i="1" dirty="0"/>
              <a:t>System Structure &amp; Security</a:t>
            </a:r>
            <a:endParaRPr lang="en-US" sz="1400" i="1" dirty="0"/>
          </a:p>
        </p:txBody>
      </p:sp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C2E60069-1D1C-04E5-D602-D77CB138C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39" y="1706393"/>
            <a:ext cx="985761" cy="98576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FB78B63-AD57-6F70-5D44-CE7348A751D3}"/>
              </a:ext>
            </a:extLst>
          </p:cNvPr>
          <p:cNvGrpSpPr/>
          <p:nvPr/>
        </p:nvGrpSpPr>
        <p:grpSpPr>
          <a:xfrm>
            <a:off x="1982787" y="174908"/>
            <a:ext cx="8229600" cy="638554"/>
            <a:chOff x="1885714" y="121909"/>
            <a:chExt cx="7584922" cy="638554"/>
          </a:xfrm>
        </p:grpSpPr>
        <p:pic>
          <p:nvPicPr>
            <p:cNvPr id="74" name="Picture 73" descr="A picture containing text, clipart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EA87E62C-A169-D354-2447-82A66C4F3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44655" y="121909"/>
              <a:ext cx="1742199" cy="447994"/>
            </a:xfrm>
            <a:prstGeom prst="rect">
              <a:avLst/>
            </a:prstGeom>
          </p:spPr>
        </p:pic>
        <p:sp>
          <p:nvSpPr>
            <p:cNvPr id="5" name="Title">
              <a:extLst>
                <a:ext uri="{FF2B5EF4-FFF2-40B4-BE49-F238E27FC236}">
                  <a16:creationId xmlns:a16="http://schemas.microsoft.com/office/drawing/2014/main" id="{9F0CEEA9-8187-1AB0-D89D-D47E50214C75}"/>
                </a:ext>
              </a:extLst>
            </p:cNvPr>
            <p:cNvSpPr txBox="1">
              <a:spLocks/>
            </p:cNvSpPr>
            <p:nvPr/>
          </p:nvSpPr>
          <p:spPr>
            <a:xfrm>
              <a:off x="2461021" y="126384"/>
              <a:ext cx="7009615" cy="438169"/>
            </a:xfrm>
            <a:prstGeom prst="rect">
              <a:avLst/>
            </a:prstGeom>
          </p:spPr>
          <p:txBody>
            <a:bodyPr/>
            <a:lstStyle>
              <a:lvl1pPr algn="l" defTabSz="1088558" rtl="0" eaLnBrk="1" latinLnBrk="0" hangingPunct="1">
                <a:spcBef>
                  <a:spcPct val="0"/>
                </a:spcBef>
                <a:buNone/>
                <a:defRPr sz="2400" b="1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pc="300" dirty="0"/>
                <a:t>        Web Intelligence Migrator</a:t>
              </a:r>
              <a:endParaRPr lang="de-DE" spc="300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79ED91A-1A85-B82C-959E-3594A2587D7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/>
            <a:srcRect/>
            <a:stretch/>
          </p:blipFill>
          <p:spPr>
            <a:xfrm>
              <a:off x="1885714" y="669023"/>
              <a:ext cx="7406640" cy="91440"/>
            </a:xfrm>
            <a:prstGeom prst="rect">
              <a:avLst/>
            </a:prstGeom>
          </p:spPr>
        </p:pic>
      </p:grpSp>
      <p:pic>
        <p:nvPicPr>
          <p:cNvPr id="4" name="Picture 3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CCD66105-AEC9-A462-2ADB-81768A8943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8360" y="151284"/>
            <a:ext cx="1097563" cy="10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B0FD37-F446-0047-70DA-A2E289BCD900}"/>
              </a:ext>
            </a:extLst>
          </p:cNvPr>
          <p:cNvSpPr txBox="1"/>
          <p:nvPr/>
        </p:nvSpPr>
        <p:spPr>
          <a:xfrm>
            <a:off x="1229167" y="3433595"/>
            <a:ext cx="9784048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74925" indent="-3492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CA" sz="2000" kern="0" dirty="0">
                <a:solidFill>
                  <a:srgbClr val="1DB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APOS Freemium offer includes:</a:t>
            </a:r>
          </a:p>
          <a:p>
            <a:pPr marL="2574925" indent="-3492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600" dirty="0">
              <a:latin typeface="+mn-lt"/>
            </a:endParaRPr>
          </a:p>
          <a:p>
            <a:pPr marL="2574925" indent="-349250">
              <a:spcAft>
                <a:spcPts val="600"/>
              </a:spcAft>
              <a:buClr>
                <a:srgbClr val="FFC42F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+mn-lt"/>
              </a:rPr>
              <a:t>Free Production deployment use of APOS Web Intelligence Migrator</a:t>
            </a:r>
          </a:p>
          <a:p>
            <a:pPr marL="2574925" indent="-349250">
              <a:spcAft>
                <a:spcPts val="600"/>
              </a:spcAft>
              <a:buClr>
                <a:srgbClr val="FFC42F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+mn-lt"/>
              </a:rPr>
              <a:t>Scan and inventory your SAP BI systems</a:t>
            </a:r>
          </a:p>
          <a:p>
            <a:pPr marL="2574925" indent="-349250">
              <a:spcAft>
                <a:spcPts val="600"/>
              </a:spcAft>
              <a:buClr>
                <a:srgbClr val="FFC42F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+mn-lt"/>
              </a:rPr>
              <a:t>Bulk convert all UNV universes to UNX</a:t>
            </a:r>
          </a:p>
          <a:p>
            <a:pPr marL="2574925" indent="-349250">
              <a:spcAft>
                <a:spcPts val="600"/>
              </a:spcAft>
              <a:buClr>
                <a:srgbClr val="FFC42F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+mn-lt"/>
              </a:rPr>
              <a:t>Bulk repoint up to 200 Web Intelligence reports </a:t>
            </a:r>
          </a:p>
          <a:p>
            <a:pPr marL="2574925" indent="-349250">
              <a:spcAft>
                <a:spcPts val="600"/>
              </a:spcAft>
              <a:buClr>
                <a:srgbClr val="FFC42F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+mn-lt"/>
              </a:rPr>
              <a:t>Validate migration success</a:t>
            </a:r>
          </a:p>
          <a:p>
            <a:pPr marL="2574925" indent="-349250">
              <a:spcAft>
                <a:spcPts val="600"/>
              </a:spcAft>
              <a:buClr>
                <a:srgbClr val="FFC42F"/>
              </a:buClr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FFFFFF"/>
                </a:solidFill>
                <a:effectLst/>
                <a:latin typeface="+mn-lt"/>
              </a:rPr>
              <a:t>100 days of free use</a:t>
            </a:r>
          </a:p>
          <a:p>
            <a:pPr marL="2574925" indent="-349250">
              <a:spcAft>
                <a:spcPts val="600"/>
              </a:spcAft>
              <a:buClr>
                <a:srgbClr val="FFC42F"/>
              </a:buClr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FFFFFF"/>
                </a:solidFill>
                <a:effectLst/>
                <a:latin typeface="+mn-lt"/>
              </a:rPr>
              <a:t>Inventory multiple systems</a:t>
            </a:r>
          </a:p>
          <a:p>
            <a:pPr marL="2574925" indent="-349250">
              <a:spcAft>
                <a:spcPts val="600"/>
              </a:spcAft>
              <a:buClr>
                <a:srgbClr val="FFC42F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Guidance and support</a:t>
            </a:r>
          </a:p>
        </p:txBody>
      </p:sp>
      <p:pic>
        <p:nvPicPr>
          <p:cNvPr id="74" name="Picture 73" descr="A picture containing text, clipar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A87E62C-A169-D354-2447-82A66C4F3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746" y="5918930"/>
            <a:ext cx="2153341" cy="5537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018D66-51F2-9416-ED62-BD9CB0C94BF4}"/>
              </a:ext>
            </a:extLst>
          </p:cNvPr>
          <p:cNvSpPr txBox="1"/>
          <p:nvPr/>
        </p:nvSpPr>
        <p:spPr>
          <a:xfrm>
            <a:off x="1394331" y="1973831"/>
            <a:ext cx="9457221" cy="9464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000" dirty="0"/>
              <a:t>APOS Web Intelligence Migrator helps you reduce risk, reduce cost, and increase speed of UNX upgrades through rapid, high volume conversion, bulk repointing, automated testing and strong process controls.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00" dirty="0"/>
          </a:p>
        </p:txBody>
      </p:sp>
      <p:pic>
        <p:nvPicPr>
          <p:cNvPr id="21" name="Picture 20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CD37E444-431D-15FE-1E4F-7877EAA61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425" y="3965887"/>
            <a:ext cx="1410844" cy="1410844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F0EBE895-31E8-30CC-A0DC-E922B8E15BA9}"/>
              </a:ext>
            </a:extLst>
          </p:cNvPr>
          <p:cNvSpPr txBox="1"/>
          <p:nvPr/>
        </p:nvSpPr>
        <p:spPr>
          <a:xfrm>
            <a:off x="9438519" y="4749694"/>
            <a:ext cx="28265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b="1" kern="0" dirty="0">
                <a:solidFill>
                  <a:srgbClr val="1DB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1800" b="1" kern="0" dirty="0">
                <a:solidFill>
                  <a:srgbClr val="1DB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ccess now at</a:t>
            </a:r>
          </a:p>
          <a:p>
            <a:pPr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b="1" kern="0" dirty="0">
                <a:solidFill>
                  <a:srgbClr val="1DB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apos.com/freemium</a:t>
            </a:r>
            <a:endParaRPr lang="en-US" sz="1600" b="1" kern="0" dirty="0">
              <a:solidFill>
                <a:srgbClr val="1DB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2C791F3-62CC-3E6F-E7A1-2F37B6AADC1F}"/>
              </a:ext>
            </a:extLst>
          </p:cNvPr>
          <p:cNvGrpSpPr/>
          <p:nvPr/>
        </p:nvGrpSpPr>
        <p:grpSpPr>
          <a:xfrm>
            <a:off x="8500971" y="4719980"/>
            <a:ext cx="790413" cy="790413"/>
            <a:chOff x="8500971" y="5469473"/>
            <a:chExt cx="790413" cy="790413"/>
          </a:xfrm>
        </p:grpSpPr>
        <p:pic>
          <p:nvPicPr>
            <p:cNvPr id="36" name="Graphic 35" descr="Download from cloud with solid fill">
              <a:hlinkClick r:id="rId6"/>
              <a:extLst>
                <a:ext uri="{FF2B5EF4-FFF2-40B4-BE49-F238E27FC236}">
                  <a16:creationId xmlns:a16="http://schemas.microsoft.com/office/drawing/2014/main" id="{757D2028-0B66-D00B-C0C0-42A61645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00971" y="5469473"/>
              <a:ext cx="790413" cy="790413"/>
            </a:xfrm>
            <a:prstGeom prst="rect">
              <a:avLst/>
            </a:prstGeom>
          </p:spPr>
        </p:pic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9A0932F7-4FBF-E72E-E354-7BEBD0092FAB}"/>
                </a:ext>
              </a:extLst>
            </p:cNvPr>
            <p:cNvSpPr/>
            <p:nvPr/>
          </p:nvSpPr>
          <p:spPr bwMode="gray">
            <a:xfrm>
              <a:off x="8695695" y="5756254"/>
              <a:ext cx="391377" cy="396116"/>
            </a:xfrm>
            <a:prstGeom prst="downArrow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FEF0868D-6A7B-047B-7E66-2D17917C7B1A}"/>
              </a:ext>
            </a:extLst>
          </p:cNvPr>
          <p:cNvSpPr txBox="1">
            <a:spLocks/>
          </p:cNvSpPr>
          <p:nvPr/>
        </p:nvSpPr>
        <p:spPr>
          <a:xfrm>
            <a:off x="0" y="179673"/>
            <a:ext cx="12195175" cy="997196"/>
          </a:xfrm>
          <a:prstGeom prst="rect">
            <a:avLst/>
          </a:prstGeom>
        </p:spPr>
        <p:txBody>
          <a:bodyPr/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300" dirty="0"/>
              <a:t>STREAMLINE YOUR MOVE TO UNX UNIVERSE</a:t>
            </a:r>
            <a:br>
              <a:rPr lang="en-US" dirty="0"/>
            </a:br>
            <a:r>
              <a:rPr lang="en-US" spc="300" dirty="0">
                <a:solidFill>
                  <a:srgbClr val="1DB4FF"/>
                </a:solidFill>
              </a:rPr>
              <a:t>Freemium Upgrade Offer</a:t>
            </a:r>
            <a:endParaRPr lang="de-DE" spc="300" dirty="0">
              <a:solidFill>
                <a:srgbClr val="1DB4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DA33E-BDC1-F912-6F3A-4CE58AC081BC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rcRect/>
          <a:stretch/>
        </p:blipFill>
        <p:spPr>
          <a:xfrm>
            <a:off x="2923684" y="1154224"/>
            <a:ext cx="6135624" cy="45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7DAA5-3E54-FD89-4E54-AB33CA9AFF5E}"/>
              </a:ext>
            </a:extLst>
          </p:cNvPr>
          <p:cNvSpPr txBox="1"/>
          <p:nvPr/>
        </p:nvSpPr>
        <p:spPr>
          <a:xfrm>
            <a:off x="0" y="1420487"/>
            <a:ext cx="12195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dirty="0">
                <a:solidFill>
                  <a:schemeClr val="accent1"/>
                </a:solidFill>
              </a:rPr>
              <a:t>Automate UNX Adoption with </a:t>
            </a:r>
            <a:r>
              <a:rPr lang="en-US" sz="2400" b="1" dirty="0">
                <a:solidFill>
                  <a:srgbClr val="1DB4FF"/>
                </a:solidFill>
              </a:rPr>
              <a:t>APOS Web Intelligence Migrator</a:t>
            </a:r>
            <a:endParaRPr lang="en-US" sz="2400" b="1" kern="0" dirty="0">
              <a:solidFill>
                <a:srgbClr val="1DB4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DC849-713B-6424-701E-CCA1F5124F7E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rcRect/>
          <a:stretch/>
        </p:blipFill>
        <p:spPr>
          <a:xfrm>
            <a:off x="2934628" y="3180894"/>
            <a:ext cx="613562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91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SAP 2023 16x9 white">
  <a:themeElements>
    <a:clrScheme name="SAP_colors_2018">
      <a:dk1>
        <a:srgbClr val="000000"/>
      </a:dk1>
      <a:lt1>
        <a:srgbClr val="FFFFFF"/>
      </a:lt1>
      <a:dk2>
        <a:srgbClr val="999999"/>
      </a:dk2>
      <a:lt2>
        <a:srgbClr val="CCCCCC"/>
      </a:lt2>
      <a:accent1>
        <a:srgbClr val="F0AB00"/>
      </a:accent1>
      <a:accent2>
        <a:srgbClr val="666666"/>
      </a:accent2>
      <a:accent3>
        <a:srgbClr val="008FD3"/>
      </a:accent3>
      <a:accent4>
        <a:srgbClr val="4FB81C"/>
      </a:accent4>
      <a:accent5>
        <a:srgbClr val="E35500"/>
      </a:accent5>
      <a:accent6>
        <a:srgbClr val="760A85"/>
      </a:accent6>
      <a:hlink>
        <a:srgbClr val="008FD3"/>
      </a:hlink>
      <a:folHlink>
        <a:srgbClr val="008FD3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6" id="{6EE3CE7A-E618-354C-A911-C8B540FBF846}" vid="{D6A1CD9D-FAE1-404C-ADBB-39144CF68697}"/>
    </a:ext>
  </a:extLst>
</a:theme>
</file>

<file path=ppt/theme/theme2.xml><?xml version="1.0" encoding="utf-8"?>
<a:theme xmlns:a="http://schemas.openxmlformats.org/drawingml/2006/main" name="1_SAP 2023 16x9 black">
  <a:themeElements>
    <a:clrScheme name="SAP_colors_2018">
      <a:dk1>
        <a:srgbClr val="000000"/>
      </a:dk1>
      <a:lt1>
        <a:srgbClr val="FFFFFF"/>
      </a:lt1>
      <a:dk2>
        <a:srgbClr val="999999"/>
      </a:dk2>
      <a:lt2>
        <a:srgbClr val="CCCCCC"/>
      </a:lt2>
      <a:accent1>
        <a:srgbClr val="F0AB00"/>
      </a:accent1>
      <a:accent2>
        <a:srgbClr val="666666"/>
      </a:accent2>
      <a:accent3>
        <a:srgbClr val="008FD3"/>
      </a:accent3>
      <a:accent4>
        <a:srgbClr val="4FB81C"/>
      </a:accent4>
      <a:accent5>
        <a:srgbClr val="E35500"/>
      </a:accent5>
      <a:accent6>
        <a:srgbClr val="760A85"/>
      </a:accent6>
      <a:hlink>
        <a:srgbClr val="008FD3"/>
      </a:hlink>
      <a:folHlink>
        <a:srgbClr val="008FD3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3" id="{98983C72-2C42-1B4B-ADCB-83524493A2CE}" vid="{01356D30-0C5C-804E-8623-53D30802886F}"/>
    </a:ext>
  </a:extLst>
</a:theme>
</file>

<file path=ppt/theme/theme3.xml><?xml version="1.0" encoding="utf-8"?>
<a:theme xmlns:a="http://schemas.openxmlformats.org/drawingml/2006/main" name="SAP 2023 16x9 blue">
  <a:themeElements>
    <a:clrScheme name="SAP_Colors2018 - blue">
      <a:dk1>
        <a:srgbClr val="00195A"/>
      </a:dk1>
      <a:lt1>
        <a:srgbClr val="FFFFFF"/>
      </a:lt1>
      <a:dk2>
        <a:srgbClr val="CCCCCC"/>
      </a:dk2>
      <a:lt2>
        <a:srgbClr val="999999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0076CB"/>
      </a:hlink>
      <a:folHlink>
        <a:srgbClr val="0076CB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90000" tIns="72000" rIns="90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P_2021_16x9_black_and_white" id="{216A5BC3-3210-D145-B37A-A20539300A3E}" vid="{B1CCA417-3311-6E47-9308-B7B054F4E377}"/>
    </a:ext>
  </a:extLst>
</a:theme>
</file>

<file path=ppt/theme/theme4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{"elementConfiguration":{"binding":"{{FormatDateTime(Form.Date,\"MMMM dd, yyyy\",\"en-US\")}}","disableUpdates":false,"type":"text"},"type":"shape"},{"elementConfiguration":{"binding":"{{StringJoin(\", \", Form.SpeakerName,\"SAP\")}}","disableUpdates":false,"type":"text"},"type":"shape"},{"elementConfiguration":{"image":"{{Form.SAPLogo.LogoWhite}}","disableUpdates":false,"type":"image"},"type":"shape"},{"elementConfiguration":{"binding":"{{DataSources.Classification[Form.Classification.Name].Display}}","disableUpdates":false,"type":"text"},"type":"shape"},{"elementConfiguration":{"image":"{{Form.SAPLogo.SubbrandWhite}}","visibility":"{{IfElse(Equals(Form.SAPLogo.HideSubBrandShape, \"Yes\"), VisibilityType.Hidden, VisibilityType.Visible)}}","disableUpdates":false,"type":"image"},"type":"shape"}],"slideId":"638061059778623837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{"elementConfiguration":{"binding":"{{StringJoin(\", \", Form.SpeakerName,\"SAP\")}}","disableUpdates":false,"type":"text"},"type":"shape"},{"elementConfiguration":{"binding":"{{FormatDateTime(Form.Date,\"MMMM dd, yyyy\",\"en-US\")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binding":"{{DataSources.Classification[Form.Classification.Name].Display}}","disableUpdates":false,"type":"text"},"type":"shape"}],"slideId":"637879497279669683","enableDocumentContentUpdater":tru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{"distinct":false,"hideIfNoUserInteractionRequired":false,"required":true,"autoSelectFirstOption":false,"shareValue":false,"type":"dropDown","dataSourceName":"PPTSubBrandLogos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14.xml><?xml version="1.0" encoding="utf-8"?>
<TemplafySlideTemplateConfiguration><![CDATA[{"slideVersion":1,"isValidatorEnabled":false,"isLocked":false,"elementsMetadata":[{"type":"shape","elementConfiguration":{"image":"{{Form.SAPLogo.SubbrandWhite}}","visibility":"{{IfElse(Equals(Form.SAPLogo.HideSubBrandShape, \"Yes\"), VisibilityType.Hidden, VisibilityType.Visible)}}","disableUpdates":false,"type":"image"}},{"type":"shape","elementConfiguration":{"image":"{{Form.SAPLogo.LogoWhite}}","disableUpdates":false,"type":"image"}}],"slideId":"637836292836062023","enableDocumentContentUpdater":true,"version":"2.0"}]]></TemplafySlideTemplateConfiguration>
</file>

<file path=customXml/item15.xml><?xml version="1.0" encoding="utf-8"?>
<TemplafySlideFormConfiguration><![CDATA[{"formFields":[{"distinct":false,"hideIfNoUserInteractionRequired":false,"required":true,"autoSelectFirstOption":false,"shareValue":false,"type":"dropDown","dataSourceName":"PPTSubBrandLogos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FormConfiguration><![CDATA[{"formFields":[{"distinct":false,"hideIfNoUserInteractionRequired":false,"required":true,"autoSelectFirstOption":false,"shareValue":false,"type":"dropDown","dataSourceName":"PPTSubBrandLogos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,{"required":false,"placeholder":"","lines":1,"defaultValue":"{{UserProfile.Email}}","shareValue":false,"type":"textBox","name":"Email","label":"Email"}],"formDataEntries":[{"name":"SAPLogo","value":"YvFCCJr4i9NpRnrWPXVTMQFUGzuS1IzMqMdk8FuaIpA="},{"name":"Classification","value":"bNSU3Pw4Gyc4shCtJaykrx0wvtlxo5J8zr5MhVcSZRA="},{"name":"Date","value":"bHe4Ck79NRIHpaT/eZOrFw=="},{"name":"SpeakerName","value":"UKB5pkuG0ogzLCSLLxFtxY8XWnqVVeMOHSBcoZHVfgk="},{"name":"Email","value":"eNInqqX7Utu09LXZdKRHjPX8yz31IxVkA0esaw/phLE="}]}]]></TemplafyFormConfiguration>
</file>

<file path=customXml/item18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19.xml><?xml version="1.0" encoding="utf-8"?>
<TemplafyTemplateConfiguration><![CDATA[{"elementsMetadata":[{"elementConfiguration":{"binding":"{{ DataSources.Classification[Form.Classification.Name].Display}}","disableUpdates":false,"type":"text"},"type":"shape","id":"1aff8e5a-3d18-4a36-9696-51011b2c4cd8"},{"elementConfiguration":{"binding":"{{DataSources.Classification[Form.Classification.Name].Display}}","disableUpdates":false,"type":"text"},"type":"shape","id":"62fb2d5d-0d71-4b3c-ae88-832204d89b71"},{"elementConfiguration":{"binding":"{{ DataSources.Classification[Form.Classification.Name].Display}}","disableUpdates":false,"type":"text"},"type":"shape","id":"a47c0c45-b438-4630-b906-ac4df791b6a0"},{"elementConfiguration":{"image":"{{Form.SAPLogo.LogoWhite}}","disableUpdates":false,"type":"image"},"type":"shape","id":"4c2b6892-473a-4e7e-82b4-c4233301c304"},{"elementConfiguration":{"binding":"{{DataSources.Classification[Form.Classification.Name].Display}}","disableUpdates":false,"type":"text"},"type":"shape","id":"53bef53c-ad1d-4787-be73-db35353f9ca6"},{"elementConfiguration":{"image":"{{Form.SAPLogo.SubbrandWhite}}","visibility":"{{IfElse(Equals(Form.SAPLogo.HideSubBrandShape, \"Yes\"), VisibilityType.Hidden, VisibilityType.Visible)}}","disableUpdates":false,"type":"image"},"type":"shape","id":"f0af1214-e42f-43b4-9404-de6b4fb0200e"},{"elementConfiguration":{"image":"{{Form.SAPLogo.LogoWhite}}","disableUpdates":false,"type":"image"},"type":"shape","id":"a2a6a033-7584-4920-ae5e-cc600a5cad7b"},{"elementConfiguration":{"image":"{{Form.SAPLogo.SubbrandWhite}}","visibility":"{{IfElse(Equals(Form.SAPLogo.HideSubBrandShape, \"Yes\"), VisibilityType.Hidden, VisibilityType.Visible)}}","disableUpdates":false,"type":"image"},"type":"shape","id":"d655623a-1286-4df1-98a0-3fcf28710f54"},{"elementConfiguration":{"binding":"{{DataSources.Classification[Form.Classification.Name].Display}}","disableUpdates":false,"type":"text"},"type":"shape","id":"3111dd66-441c-4da3-9801-3dd8b7bf92a8"},{"elementConfiguration":{"image":"{{Form.SAPLogo.LogoWhite}}","disableUpdates":false,"type":"image"},"type":"shape","id":"03ae9101-2cc1-4ead-a046-5c218dc3e640"},{"elementConfiguration":{"image":"{{Form.SAPLogo.SubbrandWhite}}","visibility":"{{IfElse(Equals(Form.SAPLogo.HideSubBrandShape, \"Yes\"), VisibilityType.Hidden, VisibilityType.Visible)}}","disableUpdates":false,"type":"image"},"type":"shape","id":"fcd65c85-1221-45d4-8bcf-39bf97b37184"},{"elementConfiguration":{"image":"{{Form.SAPLogo.LogoBlack}}","disableUpdates":false,"type":"image"},"type":"shape","id":"9ee304ac-4418-463d-8c73-130247954032"},{"elementConfiguration":{"image":"{{Form.SAPLogo.SubbrandBlack}}","visibility":"{{IfElse(Equals(Form.SAPLogo.HideSubBrandShape, \"Yes\"), VisibilityType.Hidden, VisibilityType.Visible)}}","disableUpdates":false,"type":"image"},"type":"shape","id":"2b130c9b-b1d4-469c-a8de-f78cb5687d6c"},{"elementConfiguration":{"binding":"{{DataSources.Classification[Form.Classification.Name].Display}}","disableUpdates":false,"type":"text"},"type":"shape","id":"fd486d80-f7bf-4223-a5a2-d7df3ac180fb"},{"elementConfiguration":{"binding":"{{FormatDateTime(Form.Date,\"MMMM dd, yyyy\",\"en-US\")}}","disableUpdates":false,"type":"text"},"type":"shape","id":"0c9c2f19-0d5f-484b-be5c-421e2f8b5db1"},{"elementConfiguration":{"binding":"{{StringJoin(\", \", Form.SpeakerName,\"SAP\")}}","disableUpdates":false,"type":"text"},"type":"shape","id":"4abdb405-5fbb-4d8e-9997-7bd674744654"},{"elementConfiguration":{"image":"{{Form.SAPLogo.LogoBlack}}","disableUpdates":false,"type":"image"},"type":"shape","id":"16f63f27-4cc8-47b0-8e89-9b57d94216f3"},{"elementConfiguration":{"binding":"{{DataSources.Classification[Form.Classification.Name].Display}}","disableUpdates":false,"type":"text"},"type":"shape","id":"ea7d6019-bd39-4ace-b330-a89d4ca1b7b1"},{"elementConfiguration":{"image":"{{Form.SAPLogo.SubbrandBlack}}","visibility":"{{IfElse(Equals(Form.SAPLogo.HideSubBrandShape, \"Yes\"), VisibilityType.Hidden, VisibilityType.Visible)}}","disableUpdates":false,"type":"image"},"type":"shape","id":"010e6a31-96c2-4489-ab25-ee1f87882d6c"},{"elementConfiguration":{"binding":"{{DataSources.Classification[Form.Classification.Name].Display}}","disableUpdates":false,"type":"text"},"type":"shape","id":"5f4ab364-e895-4857-bdbb-0a51d5ac568f"},{"elementConfiguration":{"binding":"{{FormatDateTime(Form.Date,\"MMMM dd, yyyy\",\"en-US\")}}","disableUpdates":false,"type":"text"},"type":"shape","id":"9d1c9fac-c434-4bcc-a62c-8fc566c97005"},{"elementConfiguration":{"binding":"{{StringJoin(\", \", Form.SpeakerName,\"SAP\")}}","disableUpdates":false,"type":"text"},"type":"shape","id":"8e81f85c-2954-44e1-b877-f2519ddc3893"},{"elementConfiguration":{"image":"{{Form.SAPLogo.LogoBlack}}","disableUpdates":false,"type":"image"},"type":"shape","id":"49c3d9a3-2cb6-4a08-adfa-f9c643b55b72"},{"elementConfiguration":{"image":"{{Form.SAPLogo.SubbrandBlack}}","visibility":"{{IfElse(Equals(Form.SAPLogo.HideSubBrandShape, \"Yes\"), VisibilityType.Hidden, VisibilityType.Visible)}}","disableUpdates":false,"type":"image"},"type":"shape","id":"cf62d4e5-c8c7-431d-bfe3-c8828c1b219a"},{"elementConfiguration":{"binding":"{{Form.SpeakerName}}","disableUpdates":false,"type":"text"},"type":"shape","id":"d557cc5d-49f8-4eac-abfd-6c71ba0ccbb2"},{"elementConfiguration":{"binding":"{{Form.Email}}","disableUpdates":false,"type":"text"},"type":"shape","id":"d3c35740-4939-4aff-aaf1-d2d96fb0d9bd"},{"elementConfiguration":{"binding":"{{FormatDateTime(Form.Date,\"MMMM dd, yyyy\",\"en-US\")}}","disableUpdates":false,"type":"text"},"type":"shape","id":"3e2126bf-78a8-40cb-a74c-4d3d2b53178d"},{"elementConfiguration":{"binding":"{{StringJoin(\", \", Form.SpeakerName,\"SAP\")}}","disableUpdates":false,"type":"text"},"type":"shape","id":"83cb1f02-459e-4d0f-8890-d5b6722c6780"},{"elementConfiguration":{"binding":"{{FormatDateTime(Form.Date,\"MMMM dd, yyyy\",\"en-US\")}}","disableUpdates":false,"type":"text"},"type":"shape","id":"97451046-3b73-4622-970f-675700ae7784"},{"elementConfiguration":{"binding":"{{StringJoin(\", \", Form.SpeakerName,\"SAP\")}}","disableUpdates":false,"type":"text"},"type":"shape","id":"f15cdae4-1e6a-4670-96e6-e29ad6a46f5d"},{"elementConfiguration":{"binding":"{{Form.Email}}","disableUpdates":false,"type":"text"},"type":"shape","id":"feea2039-f583-4751-b59c-fbf35af1bcfb"},{"elementConfiguration":{"binding":"{{Form.SpeakerName}}","disableUpdates":false,"type":"text"},"type":"shape","id":"630218ee-d37e-4664-be4c-b3217dc43aaa"}],"transformationConfigurations":[],"templateName":"White Template 2023","templateDescription":"","enableDocumentContentUpdater":true,"version":"2.0"}]]></Templafy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FFAF39BD7FD4083C54E12A9A8C878" ma:contentTypeVersion="11" ma:contentTypeDescription="Create a new document." ma:contentTypeScope="" ma:versionID="171295da909ca424d3ccf47c58590de9">
  <xsd:schema xmlns:xsd="http://www.w3.org/2001/XMLSchema" xmlns:xs="http://www.w3.org/2001/XMLSchema" xmlns:p="http://schemas.microsoft.com/office/2006/metadata/properties" xmlns:ns3="395e3ec7-e194-49fe-b5c2-8a01e24ac2ce" xmlns:ns4="d9bb8d75-b5f3-4fa5-a74b-1e919185cb2b" targetNamespace="http://schemas.microsoft.com/office/2006/metadata/properties" ma:root="true" ma:fieldsID="190fa9be0974635f297d0c03ed65dc77" ns3:_="" ns4:_="">
    <xsd:import namespace="395e3ec7-e194-49fe-b5c2-8a01e24ac2ce"/>
    <xsd:import namespace="d9bb8d75-b5f3-4fa5-a74b-1e919185c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e3ec7-e194-49fe-b5c2-8a01e24ac2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b8d75-b5f3-4fa5-a74b-1e919185c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0.xml><?xml version="1.0" encoding="utf-8"?>
<TemplafySlideTemplateConfiguration><![CDATA[{"slideVersion":1,"isValidatorEnabled":false,"isLocked":false,"elementsMetadata":[{"elementConfiguration":{"binding":"{{FormatDateTime(Form.Date,\"MMMM dd, yyyy\",\"en-US\")}}","disableUpdates":false,"type":"text"},"type":"shape"},{"elementConfiguration":{"binding":"{{StringJoin(\", \", Form.SpeakerName,\"SAP\")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binding":"{{DataSources.Classification[Form.Classification.Name].Display}}","disableUpdates":false,"type":"text"},"type":"shape"}],"slideId":"638061059778644919","enableDocumentContentUpdater":false,"version":"2.0"}]]></TemplafySlideTemplateConfiguration>
</file>

<file path=customXml/item21.xml><?xml version="1.0" encoding="utf-8"?>
<TemplafySlideTemplateConfiguration><![CDATA[{"slideVersion":1,"isValidatorEnabled":false,"isLocked":false,"elementsMetadata":[{"type":"shape","elementConfiguration":{"image":"{{Form.SAPLogo.SubbrandWhite}}","visibility":"{{IfElse(Equals(Form.SAPLogo.HideSubBrandShape, \"Yes\"), VisibilityType.Hidden, VisibilityType.Visible)}}","disableUpdates":false,"type":"image"}},{"type":"shape","elementConfiguration":{"image":"{{Form.SAPLogo.LogoWhite}}","disableUpdates":false,"type":"image"}}],"slideId":"637836292836106563","enableDocumentContentUpdater":true,"version":"2.0"}]]></TemplafySlideTemplateConfiguration>
</file>

<file path=customXml/item22.xml><?xml version="1.0" encoding="utf-8"?>
<TemplafySlideFormConfiguration><![CDATA[{"formFields":[{"dataSourceName":"PPTSubBrandLogos","dataSourceFieldName":"Name","distinct":false,"hideIfNoUserInteractionRequired":false,"required":true,"autoSelectFirstOption":false,"shareValue":false,"type":"dropDown","name":"SAPLogo","label":"Select Template"},{"dataSourceName":"Classification","dataSourceFieldName":"Name","distinct":false,"hideIfNoUserInteractionRequired":false,"required":true,"autoSelectFirstOption":false,"shareValue":false,"type":"dropDown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23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9bb8d75-b5f3-4fa5-a74b-1e919185cb2b" xsi:nil="true"/>
  </documentManagement>
</p:properties>
</file>

<file path=customXml/item26.xml><?xml version="1.0" encoding="utf-8"?>
<TemplafySlideTemplateConfiguration><![CDATA[{"slideVersion":1,"isValidatorEnabled":false,"isLocked":false,"elementsMetadata":[],"slideId":"637546847219967368","enableDocumentContentUpdater":fals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TemplafySlideTemplateConfiguration><![CDATA[{"slideVersion":1,"isValidatorEnabled":false,"isLocked":false,"elementsMetadata":[{"elementConfiguration":{"binding":"{{FormatDateTime(Form.Date,\"MMMM dd, yyyy\",\"en-US\")}}","disableUpdates":false,"type":"text"},"type":"shape"},{"elementConfiguration":{"binding":"{{StringJoin(\", \", Form.SpeakerName,\"SAP\")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binding":"{{DataSources.Classification[Form.Classification.Name].Display}}","disableUpdates":false,"type":"text"},"type":"shape"}],"slideId":"637879497279603566","enableDocumentContentUpdater":true,"version":"2.0"}]]></TemplafySlideTemplateConfiguration>
</file>

<file path=customXml/item9.xml><?xml version="1.0" encoding="utf-8"?>
<TemplafySlideFormConfiguration><![CDATA[{"formFields":[{"dataSourceName":"PPTSubBrandLogos","dataSourceFieldName":"Name","distinct":false,"hideIfNoUserInteractionRequired":false,"required":true,"autoSelectFirstOption":false,"shareValue":false,"type":"dropDown","name":"SAPLogo","label":"Select Template"},{"dataSourceName":"Classification","dataSourceFieldName":"Name","distinct":false,"hideIfNoUserInteractionRequired":false,"required":true,"autoSelectFirstOption":false,"shareValue":false,"type":"dropDown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Props1.xml><?xml version="1.0" encoding="utf-8"?>
<ds:datastoreItem xmlns:ds="http://schemas.openxmlformats.org/officeDocument/2006/customXml" ds:itemID="{1C6E3DDA-870B-48DF-B5B7-70E5CB069F40}">
  <ds:schemaRefs/>
</ds:datastoreItem>
</file>

<file path=customXml/itemProps10.xml><?xml version="1.0" encoding="utf-8"?>
<ds:datastoreItem xmlns:ds="http://schemas.openxmlformats.org/officeDocument/2006/customXml" ds:itemID="{60467ADA-75A7-4361-8C2B-20A1B5C79660}">
  <ds:schemaRefs/>
</ds:datastoreItem>
</file>

<file path=customXml/itemProps11.xml><?xml version="1.0" encoding="utf-8"?>
<ds:datastoreItem xmlns:ds="http://schemas.openxmlformats.org/officeDocument/2006/customXml" ds:itemID="{70121EFB-D918-402E-9B67-A934042BE4C0}">
  <ds:schemaRefs/>
</ds:datastoreItem>
</file>

<file path=customXml/itemProps12.xml><?xml version="1.0" encoding="utf-8"?>
<ds:datastoreItem xmlns:ds="http://schemas.openxmlformats.org/officeDocument/2006/customXml" ds:itemID="{B064CE81-7AC0-4695-B488-55A56FA65AE9}">
  <ds:schemaRefs/>
</ds:datastoreItem>
</file>

<file path=customXml/itemProps13.xml><?xml version="1.0" encoding="utf-8"?>
<ds:datastoreItem xmlns:ds="http://schemas.openxmlformats.org/officeDocument/2006/customXml" ds:itemID="{B4FA01E5-A27D-483B-86ED-7ADF53BD90EB}">
  <ds:schemaRefs/>
</ds:datastoreItem>
</file>

<file path=customXml/itemProps14.xml><?xml version="1.0" encoding="utf-8"?>
<ds:datastoreItem xmlns:ds="http://schemas.openxmlformats.org/officeDocument/2006/customXml" ds:itemID="{60143FF3-3290-430A-B2BD-45BEBE6E80B1}">
  <ds:schemaRefs/>
</ds:datastoreItem>
</file>

<file path=customXml/itemProps15.xml><?xml version="1.0" encoding="utf-8"?>
<ds:datastoreItem xmlns:ds="http://schemas.openxmlformats.org/officeDocument/2006/customXml" ds:itemID="{5E726EAB-FE30-4F4D-A478-DE4759D9A12E}">
  <ds:schemaRefs/>
</ds:datastoreItem>
</file>

<file path=customXml/itemProps16.xml><?xml version="1.0" encoding="utf-8"?>
<ds:datastoreItem xmlns:ds="http://schemas.openxmlformats.org/officeDocument/2006/customXml" ds:itemID="{8D60027D-B63E-433E-BB56-64F598DA4B11}">
  <ds:schemaRefs/>
</ds:datastoreItem>
</file>

<file path=customXml/itemProps17.xml><?xml version="1.0" encoding="utf-8"?>
<ds:datastoreItem xmlns:ds="http://schemas.openxmlformats.org/officeDocument/2006/customXml" ds:itemID="{CC49FFC8-2FF3-4057-96F0-3BCD1A4F0351}">
  <ds:schemaRefs/>
</ds:datastoreItem>
</file>

<file path=customXml/itemProps18.xml><?xml version="1.0" encoding="utf-8"?>
<ds:datastoreItem xmlns:ds="http://schemas.openxmlformats.org/officeDocument/2006/customXml" ds:itemID="{B30D435B-C661-4705-A10F-AA1838117464}">
  <ds:schemaRefs/>
</ds:datastoreItem>
</file>

<file path=customXml/itemProps19.xml><?xml version="1.0" encoding="utf-8"?>
<ds:datastoreItem xmlns:ds="http://schemas.openxmlformats.org/officeDocument/2006/customXml" ds:itemID="{626BBCBB-1894-4E66-BA48-9E91CE3ACBA0}">
  <ds:schemaRefs/>
</ds:datastoreItem>
</file>

<file path=customXml/itemProps2.xml><?xml version="1.0" encoding="utf-8"?>
<ds:datastoreItem xmlns:ds="http://schemas.openxmlformats.org/officeDocument/2006/customXml" ds:itemID="{909C68DB-D91A-4FDC-9082-5C443BF4F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5e3ec7-e194-49fe-b5c2-8a01e24ac2ce"/>
    <ds:schemaRef ds:uri="d9bb8d75-b5f3-4fa5-a74b-1e919185c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0.xml><?xml version="1.0" encoding="utf-8"?>
<ds:datastoreItem xmlns:ds="http://schemas.openxmlformats.org/officeDocument/2006/customXml" ds:itemID="{F444086E-23D4-43AE-9B84-AA7543534A61}">
  <ds:schemaRefs/>
</ds:datastoreItem>
</file>

<file path=customXml/itemProps21.xml><?xml version="1.0" encoding="utf-8"?>
<ds:datastoreItem xmlns:ds="http://schemas.openxmlformats.org/officeDocument/2006/customXml" ds:itemID="{F9415C09-7C35-4E43-8058-C2F9C640DD7F}">
  <ds:schemaRefs/>
</ds:datastoreItem>
</file>

<file path=customXml/itemProps22.xml><?xml version="1.0" encoding="utf-8"?>
<ds:datastoreItem xmlns:ds="http://schemas.openxmlformats.org/officeDocument/2006/customXml" ds:itemID="{4A031D13-FB89-4BED-A5D1-8C6790295E4F}">
  <ds:schemaRefs/>
</ds:datastoreItem>
</file>

<file path=customXml/itemProps23.xml><?xml version="1.0" encoding="utf-8"?>
<ds:datastoreItem xmlns:ds="http://schemas.openxmlformats.org/officeDocument/2006/customXml" ds:itemID="{1FDEB4BD-5558-4CFA-9BAB-2A87C292379C}">
  <ds:schemaRefs/>
</ds:datastoreItem>
</file>

<file path=customXml/itemProps24.xml><?xml version="1.0" encoding="utf-8"?>
<ds:datastoreItem xmlns:ds="http://schemas.openxmlformats.org/officeDocument/2006/customXml" ds:itemID="{0A2CFFF0-4B78-4F62-956A-2621714199CA}">
  <ds:schemaRefs/>
</ds:datastoreItem>
</file>

<file path=customXml/itemProps25.xml><?xml version="1.0" encoding="utf-8"?>
<ds:datastoreItem xmlns:ds="http://schemas.openxmlformats.org/officeDocument/2006/customXml" ds:itemID="{C1422F45-04DB-421D-8796-270006657806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d9bb8d75-b5f3-4fa5-a74b-1e919185cb2b"/>
    <ds:schemaRef ds:uri="395e3ec7-e194-49fe-b5c2-8a01e24ac2ce"/>
    <ds:schemaRef ds:uri="http://schemas.microsoft.com/office/infopath/2007/PartnerControls"/>
    <ds:schemaRef ds:uri="http://purl.org/dc/elements/1.1/"/>
    <ds:schemaRef ds:uri="http://purl.org/dc/terms/"/>
    <ds:schemaRef ds:uri="http://purl.org/dc/dcmitype/"/>
  </ds:schemaRefs>
</ds:datastoreItem>
</file>

<file path=customXml/itemProps26.xml><?xml version="1.0" encoding="utf-8"?>
<ds:datastoreItem xmlns:ds="http://schemas.openxmlformats.org/officeDocument/2006/customXml" ds:itemID="{CE6C8EE9-E091-493A-9E13-2CE4C3DA7E88}">
  <ds:schemaRefs/>
</ds:datastoreItem>
</file>

<file path=customXml/itemProps27.xml><?xml version="1.0" encoding="utf-8"?>
<ds:datastoreItem xmlns:ds="http://schemas.openxmlformats.org/officeDocument/2006/customXml" ds:itemID="{099A12C3-1BD4-4D9A-BAAC-1927D61656DB}">
  <ds:schemaRefs/>
</ds:datastoreItem>
</file>

<file path=customXml/itemProps3.xml><?xml version="1.0" encoding="utf-8"?>
<ds:datastoreItem xmlns:ds="http://schemas.openxmlformats.org/officeDocument/2006/customXml" ds:itemID="{DB50C576-3FF7-4AB2-8660-3FD19619B9B9}">
  <ds:schemaRefs/>
</ds:datastoreItem>
</file>

<file path=customXml/itemProps4.xml><?xml version="1.0" encoding="utf-8"?>
<ds:datastoreItem xmlns:ds="http://schemas.openxmlformats.org/officeDocument/2006/customXml" ds:itemID="{6676DF0E-1FCC-47B2-AA1F-7966BD03FC82}">
  <ds:schemaRefs/>
</ds:datastoreItem>
</file>

<file path=customXml/itemProps5.xml><?xml version="1.0" encoding="utf-8"?>
<ds:datastoreItem xmlns:ds="http://schemas.openxmlformats.org/officeDocument/2006/customXml" ds:itemID="{FB3CBE98-0F50-4DCC-AB6D-9CE0DBAA75FF}">
  <ds:schemaRefs/>
</ds:datastoreItem>
</file>

<file path=customXml/itemProps6.xml><?xml version="1.0" encoding="utf-8"?>
<ds:datastoreItem xmlns:ds="http://schemas.openxmlformats.org/officeDocument/2006/customXml" ds:itemID="{677DA2CA-E523-4289-8108-DFD6D74253AF}">
  <ds:schemaRefs/>
</ds:datastoreItem>
</file>

<file path=customXml/itemProps7.xml><?xml version="1.0" encoding="utf-8"?>
<ds:datastoreItem xmlns:ds="http://schemas.openxmlformats.org/officeDocument/2006/customXml" ds:itemID="{291DCB28-1C52-4C0E-804A-6BD2D3F0FB8D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4DD858B1-FD57-439F-8483-D9CC9D202107}">
  <ds:schemaRefs/>
</ds:datastoreItem>
</file>

<file path=customXml/itemProps9.xml><?xml version="1.0" encoding="utf-8"?>
<ds:datastoreItem xmlns:ds="http://schemas.openxmlformats.org/officeDocument/2006/customXml" ds:itemID="{D2488027-0B6B-44BD-91E4-B18323506F0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12763</TotalTime>
  <Words>498</Words>
  <Application>Microsoft Office PowerPoint</Application>
  <PresentationFormat>Custom</PresentationFormat>
  <Paragraphs>71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Courier New</vt:lpstr>
      <vt:lpstr>Symbol</vt:lpstr>
      <vt:lpstr>wingdings</vt:lpstr>
      <vt:lpstr>wingdings</vt:lpstr>
      <vt:lpstr>SAP 2023 16x9 white</vt:lpstr>
      <vt:lpstr>1_SAP 2023 16x9 black</vt:lpstr>
      <vt:lpstr>SAP 2023 16x9 blue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SAP</dc:creator>
  <cp:keywords>2023/16:9/white</cp:keywords>
  <dc:description/>
  <cp:lastModifiedBy>Allan Pym</cp:lastModifiedBy>
  <cp:revision>310</cp:revision>
  <dcterms:created xsi:type="dcterms:W3CDTF">2022-12-19T16:56:46Z</dcterms:created>
  <dcterms:modified xsi:type="dcterms:W3CDTF">2023-01-19T18:36:07Z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0x0101008E0FFAF39BD7FD4083C54E12A9A8C878</vt:lpwstr>
  </property>
  <property fmtid="{D5CDD505-2E9C-101B-9397-08002B2CF9AE}" pid="4" name="TemplafyTimeStamp">
    <vt:lpwstr>2022-12-15T08:34:46</vt:lpwstr>
  </property>
  <property fmtid="{D5CDD505-2E9C-101B-9397-08002B2CF9AE}" pid="5" name="TemplafyTenantId">
    <vt:lpwstr>sap</vt:lpwstr>
  </property>
  <property fmtid="{D5CDD505-2E9C-101B-9397-08002B2CF9AE}" pid="6" name="TemplafyTemplateId">
    <vt:lpwstr>638061059767388529</vt:lpwstr>
  </property>
  <property fmtid="{D5CDD505-2E9C-101B-9397-08002B2CF9AE}" pid="7" name="TemplafyUserProfileId">
    <vt:lpwstr>637733412324703990</vt:lpwstr>
  </property>
  <property fmtid="{D5CDD505-2E9C-101B-9397-08002B2CF9AE}" pid="8" name="TemplafyLanguageCode">
    <vt:lpwstr>en-US</vt:lpwstr>
  </property>
  <property fmtid="{D5CDD505-2E9C-101B-9397-08002B2CF9AE}" pid="9" name="TemplafyFromBlank">
    <vt:bool>false</vt:bool>
  </property>
  <property fmtid="{D5CDD505-2E9C-101B-9397-08002B2CF9AE}" pid="10" name="MSIP_Label_51e9b6e7-e4bc-422b-b136-be52bca82e7c_Enabled">
    <vt:lpwstr>true</vt:lpwstr>
  </property>
  <property fmtid="{D5CDD505-2E9C-101B-9397-08002B2CF9AE}" pid="11" name="MSIP_Label_51e9b6e7-e4bc-422b-b136-be52bca82e7c_SetDate">
    <vt:lpwstr>2022-12-19T16:57:16Z</vt:lpwstr>
  </property>
  <property fmtid="{D5CDD505-2E9C-101B-9397-08002B2CF9AE}" pid="12" name="MSIP_Label_51e9b6e7-e4bc-422b-b136-be52bca82e7c_Method">
    <vt:lpwstr>Privileged</vt:lpwstr>
  </property>
  <property fmtid="{D5CDD505-2E9C-101B-9397-08002B2CF9AE}" pid="13" name="MSIP_Label_51e9b6e7-e4bc-422b-b136-be52bca82e7c_Name">
    <vt:lpwstr>51e9b6e7-e4bc-422b-b136-be52bca82e7c</vt:lpwstr>
  </property>
  <property fmtid="{D5CDD505-2E9C-101B-9397-08002B2CF9AE}" pid="14" name="MSIP_Label_51e9b6e7-e4bc-422b-b136-be52bca82e7c_SiteId">
    <vt:lpwstr>42f7676c-f455-423c-82f6-dc2d99791af7</vt:lpwstr>
  </property>
  <property fmtid="{D5CDD505-2E9C-101B-9397-08002B2CF9AE}" pid="15" name="MSIP_Label_51e9b6e7-e4bc-422b-b136-be52bca82e7c_ActionId">
    <vt:lpwstr>acfa9a69-ef73-4d6c-9018-28e69b927825</vt:lpwstr>
  </property>
  <property fmtid="{D5CDD505-2E9C-101B-9397-08002B2CF9AE}" pid="16" name="MSIP_Label_51e9b6e7-e4bc-422b-b136-be52bca82e7c_ContentBits">
    <vt:lpwstr>2</vt:lpwstr>
  </property>
</Properties>
</file>